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36"/>
  </p:notesMasterIdLst>
  <p:sldIdLst>
    <p:sldId id="256" r:id="rId2"/>
    <p:sldId id="259" r:id="rId3"/>
    <p:sldId id="258" r:id="rId4"/>
    <p:sldId id="260" r:id="rId5"/>
    <p:sldId id="261" r:id="rId6"/>
    <p:sldId id="306" r:id="rId7"/>
    <p:sldId id="307" r:id="rId8"/>
    <p:sldId id="308" r:id="rId9"/>
    <p:sldId id="309" r:id="rId10"/>
    <p:sldId id="311" r:id="rId11"/>
    <p:sldId id="312" r:id="rId12"/>
    <p:sldId id="310" r:id="rId13"/>
    <p:sldId id="315" r:id="rId14"/>
    <p:sldId id="314" r:id="rId15"/>
    <p:sldId id="316" r:id="rId16"/>
    <p:sldId id="313" r:id="rId17"/>
    <p:sldId id="317" r:id="rId18"/>
    <p:sldId id="319" r:id="rId19"/>
    <p:sldId id="318" r:id="rId20"/>
    <p:sldId id="320" r:id="rId21"/>
    <p:sldId id="321" r:id="rId22"/>
    <p:sldId id="322" r:id="rId23"/>
    <p:sldId id="323" r:id="rId24"/>
    <p:sldId id="324" r:id="rId25"/>
    <p:sldId id="325" r:id="rId26"/>
    <p:sldId id="332" r:id="rId27"/>
    <p:sldId id="326" r:id="rId28"/>
    <p:sldId id="269" r:id="rId29"/>
    <p:sldId id="327" r:id="rId30"/>
    <p:sldId id="328" r:id="rId31"/>
    <p:sldId id="329" r:id="rId32"/>
    <p:sldId id="330" r:id="rId33"/>
    <p:sldId id="271" r:id="rId34"/>
    <p:sldId id="284" r:id="rId35"/>
  </p:sldIdLst>
  <p:sldSz cx="9144000" cy="5143500" type="screen16x9"/>
  <p:notesSz cx="6858000" cy="9144000"/>
  <p:embeddedFontLst>
    <p:embeddedFont>
      <p:font typeface="Assistant" pitchFamily="2" charset="-79"/>
      <p:regular r:id="rId37"/>
      <p:bold r:id="rId38"/>
    </p:embeddedFont>
    <p:embeddedFont>
      <p:font typeface="Assistant Medium" panose="020B0604020202020204" charset="-79"/>
      <p:regular r:id="rId39"/>
      <p:bold r:id="rId40"/>
    </p:embeddedFont>
    <p:embeddedFont>
      <p:font typeface="DM Sans" pitchFamily="2" charset="0"/>
      <p:regular r:id="rId41"/>
      <p:bold r:id="rId42"/>
      <p:italic r:id="rId43"/>
      <p:boldItalic r:id="rId44"/>
    </p:embeddedFont>
    <p:embeddedFont>
      <p:font typeface="DM Sans Medium" pitchFamily="2" charset="0"/>
      <p:regular r:id="rId45"/>
      <p:bold r:id="rId46"/>
      <p:italic r:id="rId47"/>
      <p:boldItalic r:id="rId48"/>
    </p:embeddedFont>
    <p:embeddedFont>
      <p:font typeface="Kanit SemiBold" panose="020B0604020202020204" charset="-34"/>
      <p:regular r:id="rId49"/>
      <p:bold r:id="rId50"/>
      <p:italic r:id="rId51"/>
      <p:boldItalic r:id="rId52"/>
    </p:embeddedFont>
    <p:embeddedFont>
      <p:font typeface="Montserrat Medium" panose="00000600000000000000" pitchFamily="2" charset="0"/>
      <p:regular r:id="rId53"/>
      <p:bold r:id="rId54"/>
      <p:italic r:id="rId55"/>
      <p:boldItalic r:id="rId56"/>
    </p:embeddedFont>
    <p:embeddedFont>
      <p:font typeface="Nunito" pitchFamily="2" charset="0"/>
      <p:regular r:id="rId57"/>
      <p:bold r:id="rId58"/>
      <p:italic r:id="rId59"/>
      <p:boldItalic r:id="rId60"/>
    </p:embeddedFont>
    <p:embeddedFont>
      <p:font typeface="Turret Road" panose="020B0604020202020204" charset="0"/>
      <p:regular r:id="rId61"/>
      <p:bold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E8BA0DB-F79E-40B6-BA98-E8329D13DDC3}">
  <a:tblStyle styleId="{4E8BA0DB-F79E-40B6-BA98-E8329D13DD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>
        <p:guide orient="horz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61" Type="http://schemas.openxmlformats.org/officeDocument/2006/relationships/font" Target="fonts/font2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font" Target="fonts/font24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8" name="Google Shape;486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9" name="Google Shape;486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9" name="Google Shape;4929;gfde4e8293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0" name="Google Shape;4930;gfde4e82937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4344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9" name="Google Shape;4929;gfde4e8293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0" name="Google Shape;4930;gfde4e82937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8067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9" name="Google Shape;4929;gfde4e8293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0" name="Google Shape;4930;gfde4e82937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0419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9" name="Google Shape;4929;gfde4e8293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0" name="Google Shape;4930;gfde4e82937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28076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9" name="Google Shape;4929;gfde4e8293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0" name="Google Shape;4930;gfde4e82937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24742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9" name="Google Shape;4929;gfde4e8293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0" name="Google Shape;4930;gfde4e82937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56108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1" name="Google Shape;4921;g1003bd6ff0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2" name="Google Shape;4922;g1003bd6ff0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18134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9" name="Google Shape;4929;gfde4e8293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0" name="Google Shape;4930;gfde4e82937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55659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1" name="Google Shape;4921;g1003bd6ff0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2" name="Google Shape;4922;g1003bd6ff0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33554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9" name="Google Shape;4929;gfde4e8293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0" name="Google Shape;4930;gfde4e82937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1230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" name="Google Shape;4915;gfde4e8293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6" name="Google Shape;4916;gfde4e8293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9" name="Google Shape;4929;gfde4e8293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0" name="Google Shape;4930;gfde4e82937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11089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1" name="Google Shape;4921;g1003bd6ff0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2" name="Google Shape;4922;g1003bd6ff0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55132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9" name="Google Shape;4929;gfde4e8293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0" name="Google Shape;4930;gfde4e82937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86203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9" name="Google Shape;4929;gfde4e8293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0" name="Google Shape;4930;gfde4e82937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96774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9" name="Google Shape;4929;gfde4e8293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0" name="Google Shape;4930;gfde4e82937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38544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9" name="Google Shape;4929;gfde4e8293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0" name="Google Shape;4930;gfde4e82937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47295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9" name="Google Shape;4929;gfde4e8293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0" name="Google Shape;4930;gfde4e82937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79507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1" name="Google Shape;4921;g1003bd6ff0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2" name="Google Shape;4922;g1003bd6ff0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7535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6" name="Google Shape;5056;gfde4e82937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7" name="Google Shape;5057;gfde4e82937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6" name="Google Shape;5056;gfde4e82937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7" name="Google Shape;5057;gfde4e82937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1741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6" name="Google Shape;4886;g142b6ff09aa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7" name="Google Shape;4887;g142b6ff09aa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6" name="Google Shape;5056;gfde4e82937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7" name="Google Shape;5057;gfde4e82937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53628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6" name="Google Shape;5056;gfde4e82937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7" name="Google Shape;5057;gfde4e82937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06599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6" name="Google Shape;5056;gfde4e82937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7" name="Google Shape;5057;gfde4e82937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76543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2" name="Google Shape;5082;gfde4e82937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3" name="Google Shape;5083;gfde4e82937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1" name="Google Shape;5401;gfde9c13b3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2" name="Google Shape;5402;gfde9c13b3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1" name="Google Shape;4921;g1003bd6ff0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2" name="Google Shape;4922;g1003bd6ff0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9" name="Google Shape;4929;gfde4e8293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0" name="Google Shape;4930;gfde4e82937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9" name="Google Shape;4929;gfde4e8293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0" name="Google Shape;4930;gfde4e82937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0157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9" name="Google Shape;4929;gfde4e8293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0" name="Google Shape;4930;gfde4e82937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3371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9" name="Google Shape;4929;gfde4e8293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0" name="Google Shape;4930;gfde4e82937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5216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1" name="Google Shape;4921;g1003bd6ff0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2" name="Google Shape;4922;g1003bd6ff0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410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7150" y="0"/>
            <a:ext cx="9154850" cy="5175257"/>
            <a:chOff x="-7150" y="0"/>
            <a:chExt cx="9154850" cy="5175257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7150" y="44782"/>
              <a:ext cx="9151200" cy="5130475"/>
              <a:chOff x="-7150" y="16400"/>
              <a:chExt cx="9151200" cy="5130475"/>
            </a:xfrm>
          </p:grpSpPr>
          <p:cxnSp>
            <p:nvCxnSpPr>
              <p:cNvPr id="11" name="Google Shape;11;p2"/>
              <p:cNvCxnSpPr/>
              <p:nvPr/>
            </p:nvCxnSpPr>
            <p:spPr>
              <a:xfrm>
                <a:off x="-7150" y="1640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" name="Google Shape;12;p2"/>
              <p:cNvCxnSpPr/>
              <p:nvPr/>
            </p:nvCxnSpPr>
            <p:spPr>
              <a:xfrm>
                <a:off x="-7150" y="7277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" name="Google Shape;13;p2"/>
              <p:cNvCxnSpPr/>
              <p:nvPr/>
            </p:nvCxnSpPr>
            <p:spPr>
              <a:xfrm>
                <a:off x="-7150" y="12915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>
                <a:off x="-7150" y="18553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" name="Google Shape;15;p2"/>
              <p:cNvCxnSpPr/>
              <p:nvPr/>
            </p:nvCxnSpPr>
            <p:spPr>
              <a:xfrm>
                <a:off x="-7150" y="24191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-7150" y="29829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-7150" y="35467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>
                <a:off x="-7150" y="41105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>
                <a:off x="-7150" y="46743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" name="Google Shape;20;p2"/>
              <p:cNvCxnSpPr/>
              <p:nvPr/>
            </p:nvCxnSpPr>
            <p:spPr>
              <a:xfrm>
                <a:off x="-7150" y="52381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>
                <a:off x="-7150" y="58018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>
                <a:off x="-7150" y="63656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23;p2"/>
              <p:cNvCxnSpPr/>
              <p:nvPr/>
            </p:nvCxnSpPr>
            <p:spPr>
              <a:xfrm>
                <a:off x="-7150" y="69294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24;p2"/>
              <p:cNvCxnSpPr/>
              <p:nvPr/>
            </p:nvCxnSpPr>
            <p:spPr>
              <a:xfrm>
                <a:off x="-7150" y="74932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>
                <a:off x="-7150" y="80570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26;p2"/>
              <p:cNvCxnSpPr/>
              <p:nvPr/>
            </p:nvCxnSpPr>
            <p:spPr>
              <a:xfrm>
                <a:off x="-7150" y="86208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27;p2"/>
              <p:cNvCxnSpPr/>
              <p:nvPr/>
            </p:nvCxnSpPr>
            <p:spPr>
              <a:xfrm>
                <a:off x="-7150" y="91846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2"/>
              <p:cNvCxnSpPr/>
              <p:nvPr/>
            </p:nvCxnSpPr>
            <p:spPr>
              <a:xfrm>
                <a:off x="-7150" y="97484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" name="Google Shape;29;p2"/>
              <p:cNvCxnSpPr/>
              <p:nvPr/>
            </p:nvCxnSpPr>
            <p:spPr>
              <a:xfrm>
                <a:off x="-7150" y="103121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30;p2"/>
              <p:cNvCxnSpPr/>
              <p:nvPr/>
            </p:nvCxnSpPr>
            <p:spPr>
              <a:xfrm>
                <a:off x="-7150" y="108759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" name="Google Shape;31;p2"/>
              <p:cNvCxnSpPr/>
              <p:nvPr/>
            </p:nvCxnSpPr>
            <p:spPr>
              <a:xfrm>
                <a:off x="-7150" y="114397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" name="Google Shape;32;p2"/>
              <p:cNvCxnSpPr/>
              <p:nvPr/>
            </p:nvCxnSpPr>
            <p:spPr>
              <a:xfrm>
                <a:off x="-7150" y="120035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" name="Google Shape;33;p2"/>
              <p:cNvCxnSpPr/>
              <p:nvPr/>
            </p:nvCxnSpPr>
            <p:spPr>
              <a:xfrm>
                <a:off x="-7150" y="125673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" name="Google Shape;34;p2"/>
              <p:cNvCxnSpPr/>
              <p:nvPr/>
            </p:nvCxnSpPr>
            <p:spPr>
              <a:xfrm>
                <a:off x="-7150" y="131311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" name="Google Shape;35;p2"/>
              <p:cNvCxnSpPr/>
              <p:nvPr/>
            </p:nvCxnSpPr>
            <p:spPr>
              <a:xfrm>
                <a:off x="-7150" y="136949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" name="Google Shape;36;p2"/>
              <p:cNvCxnSpPr/>
              <p:nvPr/>
            </p:nvCxnSpPr>
            <p:spPr>
              <a:xfrm>
                <a:off x="-7150" y="142587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" name="Google Shape;37;p2"/>
              <p:cNvCxnSpPr/>
              <p:nvPr/>
            </p:nvCxnSpPr>
            <p:spPr>
              <a:xfrm>
                <a:off x="-7150" y="148225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2"/>
              <p:cNvCxnSpPr/>
              <p:nvPr/>
            </p:nvCxnSpPr>
            <p:spPr>
              <a:xfrm>
                <a:off x="-7150" y="153862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" name="Google Shape;39;p2"/>
              <p:cNvCxnSpPr/>
              <p:nvPr/>
            </p:nvCxnSpPr>
            <p:spPr>
              <a:xfrm>
                <a:off x="-7150" y="159500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" name="Google Shape;40;p2"/>
              <p:cNvCxnSpPr/>
              <p:nvPr/>
            </p:nvCxnSpPr>
            <p:spPr>
              <a:xfrm>
                <a:off x="-7150" y="165138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" name="Google Shape;41;p2"/>
              <p:cNvCxnSpPr/>
              <p:nvPr/>
            </p:nvCxnSpPr>
            <p:spPr>
              <a:xfrm>
                <a:off x="-7150" y="170776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" name="Google Shape;42;p2"/>
              <p:cNvCxnSpPr/>
              <p:nvPr/>
            </p:nvCxnSpPr>
            <p:spPr>
              <a:xfrm>
                <a:off x="-7150" y="176414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" name="Google Shape;43;p2"/>
              <p:cNvCxnSpPr/>
              <p:nvPr/>
            </p:nvCxnSpPr>
            <p:spPr>
              <a:xfrm>
                <a:off x="-7150" y="182052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" name="Google Shape;44;p2"/>
              <p:cNvCxnSpPr/>
              <p:nvPr/>
            </p:nvCxnSpPr>
            <p:spPr>
              <a:xfrm>
                <a:off x="-7150" y="187690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" name="Google Shape;45;p2"/>
              <p:cNvCxnSpPr/>
              <p:nvPr/>
            </p:nvCxnSpPr>
            <p:spPr>
              <a:xfrm>
                <a:off x="-7150" y="193328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" name="Google Shape;46;p2"/>
              <p:cNvCxnSpPr/>
              <p:nvPr/>
            </p:nvCxnSpPr>
            <p:spPr>
              <a:xfrm>
                <a:off x="-7150" y="198966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" name="Google Shape;47;p2"/>
              <p:cNvCxnSpPr/>
              <p:nvPr/>
            </p:nvCxnSpPr>
            <p:spPr>
              <a:xfrm>
                <a:off x="-7150" y="204603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" name="Google Shape;48;p2"/>
              <p:cNvCxnSpPr/>
              <p:nvPr/>
            </p:nvCxnSpPr>
            <p:spPr>
              <a:xfrm>
                <a:off x="-7150" y="210241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" name="Google Shape;49;p2"/>
              <p:cNvCxnSpPr/>
              <p:nvPr/>
            </p:nvCxnSpPr>
            <p:spPr>
              <a:xfrm>
                <a:off x="-7150" y="215879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" name="Google Shape;50;p2"/>
              <p:cNvCxnSpPr/>
              <p:nvPr/>
            </p:nvCxnSpPr>
            <p:spPr>
              <a:xfrm>
                <a:off x="-7150" y="221517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" name="Google Shape;51;p2"/>
              <p:cNvCxnSpPr/>
              <p:nvPr/>
            </p:nvCxnSpPr>
            <p:spPr>
              <a:xfrm>
                <a:off x="-7150" y="227155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" name="Google Shape;52;p2"/>
              <p:cNvCxnSpPr/>
              <p:nvPr/>
            </p:nvCxnSpPr>
            <p:spPr>
              <a:xfrm>
                <a:off x="-7150" y="232793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" name="Google Shape;53;p2"/>
              <p:cNvCxnSpPr/>
              <p:nvPr/>
            </p:nvCxnSpPr>
            <p:spPr>
              <a:xfrm>
                <a:off x="-7150" y="238431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" name="Google Shape;54;p2"/>
              <p:cNvCxnSpPr/>
              <p:nvPr/>
            </p:nvCxnSpPr>
            <p:spPr>
              <a:xfrm>
                <a:off x="-7150" y="244069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" name="Google Shape;55;p2"/>
              <p:cNvCxnSpPr/>
              <p:nvPr/>
            </p:nvCxnSpPr>
            <p:spPr>
              <a:xfrm>
                <a:off x="-7150" y="249706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" name="Google Shape;56;p2"/>
              <p:cNvCxnSpPr/>
              <p:nvPr/>
            </p:nvCxnSpPr>
            <p:spPr>
              <a:xfrm>
                <a:off x="-7150" y="255344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" name="Google Shape;57;p2"/>
              <p:cNvCxnSpPr/>
              <p:nvPr/>
            </p:nvCxnSpPr>
            <p:spPr>
              <a:xfrm>
                <a:off x="-7150" y="260982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" name="Google Shape;58;p2"/>
              <p:cNvCxnSpPr/>
              <p:nvPr/>
            </p:nvCxnSpPr>
            <p:spPr>
              <a:xfrm>
                <a:off x="-7150" y="266620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" name="Google Shape;59;p2"/>
              <p:cNvCxnSpPr/>
              <p:nvPr/>
            </p:nvCxnSpPr>
            <p:spPr>
              <a:xfrm>
                <a:off x="-7150" y="272258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" name="Google Shape;60;p2"/>
              <p:cNvCxnSpPr/>
              <p:nvPr/>
            </p:nvCxnSpPr>
            <p:spPr>
              <a:xfrm>
                <a:off x="-7150" y="277896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" name="Google Shape;61;p2"/>
              <p:cNvCxnSpPr/>
              <p:nvPr/>
            </p:nvCxnSpPr>
            <p:spPr>
              <a:xfrm>
                <a:off x="-7150" y="283534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" name="Google Shape;62;p2"/>
              <p:cNvCxnSpPr/>
              <p:nvPr/>
            </p:nvCxnSpPr>
            <p:spPr>
              <a:xfrm>
                <a:off x="-7150" y="289172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" name="Google Shape;63;p2"/>
              <p:cNvCxnSpPr/>
              <p:nvPr/>
            </p:nvCxnSpPr>
            <p:spPr>
              <a:xfrm>
                <a:off x="-7150" y="294810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" name="Google Shape;64;p2"/>
              <p:cNvCxnSpPr/>
              <p:nvPr/>
            </p:nvCxnSpPr>
            <p:spPr>
              <a:xfrm>
                <a:off x="-7150" y="300447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" name="Google Shape;65;p2"/>
              <p:cNvCxnSpPr/>
              <p:nvPr/>
            </p:nvCxnSpPr>
            <p:spPr>
              <a:xfrm>
                <a:off x="-7150" y="306085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" name="Google Shape;66;p2"/>
              <p:cNvCxnSpPr/>
              <p:nvPr/>
            </p:nvCxnSpPr>
            <p:spPr>
              <a:xfrm>
                <a:off x="-7150" y="311723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" name="Google Shape;67;p2"/>
              <p:cNvCxnSpPr/>
              <p:nvPr/>
            </p:nvCxnSpPr>
            <p:spPr>
              <a:xfrm>
                <a:off x="-7150" y="317361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" name="Google Shape;68;p2"/>
              <p:cNvCxnSpPr/>
              <p:nvPr/>
            </p:nvCxnSpPr>
            <p:spPr>
              <a:xfrm>
                <a:off x="-7150" y="322999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" name="Google Shape;69;p2"/>
              <p:cNvCxnSpPr/>
              <p:nvPr/>
            </p:nvCxnSpPr>
            <p:spPr>
              <a:xfrm>
                <a:off x="-7150" y="328637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" name="Google Shape;70;p2"/>
              <p:cNvCxnSpPr/>
              <p:nvPr/>
            </p:nvCxnSpPr>
            <p:spPr>
              <a:xfrm>
                <a:off x="-7150" y="334275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" name="Google Shape;71;p2"/>
              <p:cNvCxnSpPr/>
              <p:nvPr/>
            </p:nvCxnSpPr>
            <p:spPr>
              <a:xfrm>
                <a:off x="-7150" y="339913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" name="Google Shape;72;p2"/>
              <p:cNvCxnSpPr/>
              <p:nvPr/>
            </p:nvCxnSpPr>
            <p:spPr>
              <a:xfrm>
                <a:off x="-7150" y="345551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" name="Google Shape;73;p2"/>
              <p:cNvCxnSpPr/>
              <p:nvPr/>
            </p:nvCxnSpPr>
            <p:spPr>
              <a:xfrm>
                <a:off x="-7150" y="351188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" name="Google Shape;74;p2"/>
              <p:cNvCxnSpPr/>
              <p:nvPr/>
            </p:nvCxnSpPr>
            <p:spPr>
              <a:xfrm>
                <a:off x="-7150" y="356826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" name="Google Shape;75;p2"/>
              <p:cNvCxnSpPr/>
              <p:nvPr/>
            </p:nvCxnSpPr>
            <p:spPr>
              <a:xfrm>
                <a:off x="-7150" y="362464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" name="Google Shape;76;p2"/>
              <p:cNvCxnSpPr/>
              <p:nvPr/>
            </p:nvCxnSpPr>
            <p:spPr>
              <a:xfrm>
                <a:off x="-7150" y="368102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" name="Google Shape;77;p2"/>
              <p:cNvCxnSpPr/>
              <p:nvPr/>
            </p:nvCxnSpPr>
            <p:spPr>
              <a:xfrm>
                <a:off x="-7150" y="373740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" name="Google Shape;78;p2"/>
              <p:cNvCxnSpPr/>
              <p:nvPr/>
            </p:nvCxnSpPr>
            <p:spPr>
              <a:xfrm>
                <a:off x="-7150" y="379378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" name="Google Shape;79;p2"/>
              <p:cNvCxnSpPr/>
              <p:nvPr/>
            </p:nvCxnSpPr>
            <p:spPr>
              <a:xfrm>
                <a:off x="-7150" y="385016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" name="Google Shape;80;p2"/>
              <p:cNvCxnSpPr/>
              <p:nvPr/>
            </p:nvCxnSpPr>
            <p:spPr>
              <a:xfrm>
                <a:off x="-7150" y="390654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" name="Google Shape;81;p2"/>
              <p:cNvCxnSpPr/>
              <p:nvPr/>
            </p:nvCxnSpPr>
            <p:spPr>
              <a:xfrm>
                <a:off x="-7150" y="396291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" name="Google Shape;82;p2"/>
              <p:cNvCxnSpPr/>
              <p:nvPr/>
            </p:nvCxnSpPr>
            <p:spPr>
              <a:xfrm>
                <a:off x="-7150" y="401929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" name="Google Shape;83;p2"/>
              <p:cNvCxnSpPr/>
              <p:nvPr/>
            </p:nvCxnSpPr>
            <p:spPr>
              <a:xfrm>
                <a:off x="-7150" y="407567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" name="Google Shape;84;p2"/>
              <p:cNvCxnSpPr/>
              <p:nvPr/>
            </p:nvCxnSpPr>
            <p:spPr>
              <a:xfrm>
                <a:off x="-7150" y="413205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5" name="Google Shape;85;p2"/>
              <p:cNvCxnSpPr/>
              <p:nvPr/>
            </p:nvCxnSpPr>
            <p:spPr>
              <a:xfrm>
                <a:off x="-7150" y="418843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" name="Google Shape;86;p2"/>
              <p:cNvCxnSpPr/>
              <p:nvPr/>
            </p:nvCxnSpPr>
            <p:spPr>
              <a:xfrm>
                <a:off x="-7150" y="424481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" name="Google Shape;87;p2"/>
              <p:cNvCxnSpPr/>
              <p:nvPr/>
            </p:nvCxnSpPr>
            <p:spPr>
              <a:xfrm>
                <a:off x="-7150" y="430119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" name="Google Shape;88;p2"/>
              <p:cNvCxnSpPr/>
              <p:nvPr/>
            </p:nvCxnSpPr>
            <p:spPr>
              <a:xfrm>
                <a:off x="-7150" y="435757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9" name="Google Shape;89;p2"/>
              <p:cNvCxnSpPr/>
              <p:nvPr/>
            </p:nvCxnSpPr>
            <p:spPr>
              <a:xfrm>
                <a:off x="-7150" y="441395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" name="Google Shape;90;p2"/>
              <p:cNvCxnSpPr/>
              <p:nvPr/>
            </p:nvCxnSpPr>
            <p:spPr>
              <a:xfrm>
                <a:off x="-7150" y="447032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" name="Google Shape;91;p2"/>
              <p:cNvCxnSpPr/>
              <p:nvPr/>
            </p:nvCxnSpPr>
            <p:spPr>
              <a:xfrm>
                <a:off x="-7150" y="452670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" name="Google Shape;92;p2"/>
              <p:cNvCxnSpPr/>
              <p:nvPr/>
            </p:nvCxnSpPr>
            <p:spPr>
              <a:xfrm>
                <a:off x="-7150" y="458308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3" name="Google Shape;93;p2"/>
              <p:cNvCxnSpPr/>
              <p:nvPr/>
            </p:nvCxnSpPr>
            <p:spPr>
              <a:xfrm>
                <a:off x="-7150" y="463946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" name="Google Shape;94;p2"/>
              <p:cNvCxnSpPr/>
              <p:nvPr/>
            </p:nvCxnSpPr>
            <p:spPr>
              <a:xfrm>
                <a:off x="-7150" y="469584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" name="Google Shape;95;p2"/>
              <p:cNvCxnSpPr/>
              <p:nvPr/>
            </p:nvCxnSpPr>
            <p:spPr>
              <a:xfrm>
                <a:off x="-7150" y="475222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" name="Google Shape;96;p2"/>
              <p:cNvCxnSpPr/>
              <p:nvPr/>
            </p:nvCxnSpPr>
            <p:spPr>
              <a:xfrm>
                <a:off x="-7150" y="480860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" name="Google Shape;97;p2"/>
              <p:cNvCxnSpPr/>
              <p:nvPr/>
            </p:nvCxnSpPr>
            <p:spPr>
              <a:xfrm>
                <a:off x="-7150" y="486498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" name="Google Shape;98;p2"/>
              <p:cNvCxnSpPr/>
              <p:nvPr/>
            </p:nvCxnSpPr>
            <p:spPr>
              <a:xfrm>
                <a:off x="-7150" y="492136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" name="Google Shape;99;p2"/>
              <p:cNvCxnSpPr/>
              <p:nvPr/>
            </p:nvCxnSpPr>
            <p:spPr>
              <a:xfrm>
                <a:off x="-7150" y="497773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" name="Google Shape;100;p2"/>
              <p:cNvCxnSpPr/>
              <p:nvPr/>
            </p:nvCxnSpPr>
            <p:spPr>
              <a:xfrm>
                <a:off x="-7150" y="503411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" name="Google Shape;101;p2"/>
              <p:cNvCxnSpPr/>
              <p:nvPr/>
            </p:nvCxnSpPr>
            <p:spPr>
              <a:xfrm>
                <a:off x="-7150" y="509049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" name="Google Shape;102;p2"/>
              <p:cNvCxnSpPr/>
              <p:nvPr/>
            </p:nvCxnSpPr>
            <p:spPr>
              <a:xfrm>
                <a:off x="-7150" y="514687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3" name="Google Shape;103;p2"/>
            <p:cNvGrpSpPr/>
            <p:nvPr/>
          </p:nvGrpSpPr>
          <p:grpSpPr>
            <a:xfrm>
              <a:off x="-3500" y="12813"/>
              <a:ext cx="9151200" cy="5130475"/>
              <a:chOff x="-7150" y="16400"/>
              <a:chExt cx="9151200" cy="5130475"/>
            </a:xfrm>
          </p:grpSpPr>
          <p:cxnSp>
            <p:nvCxnSpPr>
              <p:cNvPr id="104" name="Google Shape;104;p2"/>
              <p:cNvCxnSpPr/>
              <p:nvPr/>
            </p:nvCxnSpPr>
            <p:spPr>
              <a:xfrm>
                <a:off x="-7150" y="1640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5" name="Google Shape;105;p2"/>
              <p:cNvCxnSpPr/>
              <p:nvPr/>
            </p:nvCxnSpPr>
            <p:spPr>
              <a:xfrm>
                <a:off x="-7150" y="7277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6" name="Google Shape;106;p2"/>
              <p:cNvCxnSpPr/>
              <p:nvPr/>
            </p:nvCxnSpPr>
            <p:spPr>
              <a:xfrm>
                <a:off x="-7150" y="12915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" name="Google Shape;107;p2"/>
              <p:cNvCxnSpPr/>
              <p:nvPr/>
            </p:nvCxnSpPr>
            <p:spPr>
              <a:xfrm>
                <a:off x="-7150" y="18553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" name="Google Shape;108;p2"/>
              <p:cNvCxnSpPr/>
              <p:nvPr/>
            </p:nvCxnSpPr>
            <p:spPr>
              <a:xfrm>
                <a:off x="-7150" y="24191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9" name="Google Shape;109;p2"/>
              <p:cNvCxnSpPr/>
              <p:nvPr/>
            </p:nvCxnSpPr>
            <p:spPr>
              <a:xfrm>
                <a:off x="-7150" y="29829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" name="Google Shape;110;p2"/>
              <p:cNvCxnSpPr/>
              <p:nvPr/>
            </p:nvCxnSpPr>
            <p:spPr>
              <a:xfrm>
                <a:off x="-7150" y="35467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" name="Google Shape;111;p2"/>
              <p:cNvCxnSpPr/>
              <p:nvPr/>
            </p:nvCxnSpPr>
            <p:spPr>
              <a:xfrm>
                <a:off x="-7150" y="41105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" name="Google Shape;112;p2"/>
              <p:cNvCxnSpPr/>
              <p:nvPr/>
            </p:nvCxnSpPr>
            <p:spPr>
              <a:xfrm>
                <a:off x="-7150" y="46743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" name="Google Shape;113;p2"/>
              <p:cNvCxnSpPr/>
              <p:nvPr/>
            </p:nvCxnSpPr>
            <p:spPr>
              <a:xfrm>
                <a:off x="-7150" y="52381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" name="Google Shape;114;p2"/>
              <p:cNvCxnSpPr/>
              <p:nvPr/>
            </p:nvCxnSpPr>
            <p:spPr>
              <a:xfrm>
                <a:off x="-7150" y="58018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" name="Google Shape;115;p2"/>
              <p:cNvCxnSpPr/>
              <p:nvPr/>
            </p:nvCxnSpPr>
            <p:spPr>
              <a:xfrm>
                <a:off x="-7150" y="63656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" name="Google Shape;116;p2"/>
              <p:cNvCxnSpPr/>
              <p:nvPr/>
            </p:nvCxnSpPr>
            <p:spPr>
              <a:xfrm>
                <a:off x="-7150" y="69294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7" name="Google Shape;117;p2"/>
              <p:cNvCxnSpPr/>
              <p:nvPr/>
            </p:nvCxnSpPr>
            <p:spPr>
              <a:xfrm>
                <a:off x="-7150" y="74932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8" name="Google Shape;118;p2"/>
              <p:cNvCxnSpPr/>
              <p:nvPr/>
            </p:nvCxnSpPr>
            <p:spPr>
              <a:xfrm>
                <a:off x="-7150" y="80570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" name="Google Shape;119;p2"/>
              <p:cNvCxnSpPr/>
              <p:nvPr/>
            </p:nvCxnSpPr>
            <p:spPr>
              <a:xfrm>
                <a:off x="-7150" y="86208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0" name="Google Shape;120;p2"/>
              <p:cNvCxnSpPr/>
              <p:nvPr/>
            </p:nvCxnSpPr>
            <p:spPr>
              <a:xfrm>
                <a:off x="-7150" y="91846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1" name="Google Shape;121;p2"/>
              <p:cNvCxnSpPr/>
              <p:nvPr/>
            </p:nvCxnSpPr>
            <p:spPr>
              <a:xfrm>
                <a:off x="-7150" y="97484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2" name="Google Shape;122;p2"/>
              <p:cNvCxnSpPr/>
              <p:nvPr/>
            </p:nvCxnSpPr>
            <p:spPr>
              <a:xfrm>
                <a:off x="-7150" y="103121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3" name="Google Shape;123;p2"/>
              <p:cNvCxnSpPr/>
              <p:nvPr/>
            </p:nvCxnSpPr>
            <p:spPr>
              <a:xfrm>
                <a:off x="-7150" y="108759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4" name="Google Shape;124;p2"/>
              <p:cNvCxnSpPr/>
              <p:nvPr/>
            </p:nvCxnSpPr>
            <p:spPr>
              <a:xfrm>
                <a:off x="-7150" y="114397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" name="Google Shape;125;p2"/>
              <p:cNvCxnSpPr/>
              <p:nvPr/>
            </p:nvCxnSpPr>
            <p:spPr>
              <a:xfrm>
                <a:off x="-7150" y="120035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6" name="Google Shape;126;p2"/>
              <p:cNvCxnSpPr/>
              <p:nvPr/>
            </p:nvCxnSpPr>
            <p:spPr>
              <a:xfrm>
                <a:off x="-7150" y="125673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7" name="Google Shape;127;p2"/>
              <p:cNvCxnSpPr/>
              <p:nvPr/>
            </p:nvCxnSpPr>
            <p:spPr>
              <a:xfrm>
                <a:off x="-7150" y="131311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8" name="Google Shape;128;p2"/>
              <p:cNvCxnSpPr/>
              <p:nvPr/>
            </p:nvCxnSpPr>
            <p:spPr>
              <a:xfrm>
                <a:off x="-7150" y="136949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9" name="Google Shape;129;p2"/>
              <p:cNvCxnSpPr/>
              <p:nvPr/>
            </p:nvCxnSpPr>
            <p:spPr>
              <a:xfrm>
                <a:off x="-7150" y="142587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" name="Google Shape;130;p2"/>
              <p:cNvCxnSpPr/>
              <p:nvPr/>
            </p:nvCxnSpPr>
            <p:spPr>
              <a:xfrm>
                <a:off x="-7150" y="148225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1" name="Google Shape;131;p2"/>
              <p:cNvCxnSpPr/>
              <p:nvPr/>
            </p:nvCxnSpPr>
            <p:spPr>
              <a:xfrm>
                <a:off x="-7150" y="153862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" name="Google Shape;132;p2"/>
              <p:cNvCxnSpPr/>
              <p:nvPr/>
            </p:nvCxnSpPr>
            <p:spPr>
              <a:xfrm>
                <a:off x="-7150" y="159500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3" name="Google Shape;133;p2"/>
              <p:cNvCxnSpPr/>
              <p:nvPr/>
            </p:nvCxnSpPr>
            <p:spPr>
              <a:xfrm>
                <a:off x="-7150" y="165138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" name="Google Shape;134;p2"/>
              <p:cNvCxnSpPr/>
              <p:nvPr/>
            </p:nvCxnSpPr>
            <p:spPr>
              <a:xfrm>
                <a:off x="-7150" y="170776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" name="Google Shape;135;p2"/>
              <p:cNvCxnSpPr/>
              <p:nvPr/>
            </p:nvCxnSpPr>
            <p:spPr>
              <a:xfrm>
                <a:off x="-7150" y="176414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6" name="Google Shape;136;p2"/>
              <p:cNvCxnSpPr/>
              <p:nvPr/>
            </p:nvCxnSpPr>
            <p:spPr>
              <a:xfrm>
                <a:off x="-7150" y="182052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7" name="Google Shape;137;p2"/>
              <p:cNvCxnSpPr/>
              <p:nvPr/>
            </p:nvCxnSpPr>
            <p:spPr>
              <a:xfrm>
                <a:off x="-7150" y="187690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138;p2"/>
              <p:cNvCxnSpPr/>
              <p:nvPr/>
            </p:nvCxnSpPr>
            <p:spPr>
              <a:xfrm>
                <a:off x="-7150" y="193328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9" name="Google Shape;139;p2"/>
              <p:cNvCxnSpPr/>
              <p:nvPr/>
            </p:nvCxnSpPr>
            <p:spPr>
              <a:xfrm>
                <a:off x="-7150" y="198966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" name="Google Shape;140;p2"/>
              <p:cNvCxnSpPr/>
              <p:nvPr/>
            </p:nvCxnSpPr>
            <p:spPr>
              <a:xfrm>
                <a:off x="-7150" y="204603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1" name="Google Shape;141;p2"/>
              <p:cNvCxnSpPr/>
              <p:nvPr/>
            </p:nvCxnSpPr>
            <p:spPr>
              <a:xfrm>
                <a:off x="-7150" y="210241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" name="Google Shape;142;p2"/>
              <p:cNvCxnSpPr/>
              <p:nvPr/>
            </p:nvCxnSpPr>
            <p:spPr>
              <a:xfrm>
                <a:off x="-7150" y="215879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" name="Google Shape;143;p2"/>
              <p:cNvCxnSpPr/>
              <p:nvPr/>
            </p:nvCxnSpPr>
            <p:spPr>
              <a:xfrm>
                <a:off x="-7150" y="221517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4" name="Google Shape;144;p2"/>
              <p:cNvCxnSpPr/>
              <p:nvPr/>
            </p:nvCxnSpPr>
            <p:spPr>
              <a:xfrm>
                <a:off x="-7150" y="227155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" name="Google Shape;145;p2"/>
              <p:cNvCxnSpPr/>
              <p:nvPr/>
            </p:nvCxnSpPr>
            <p:spPr>
              <a:xfrm>
                <a:off x="-7150" y="232793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" name="Google Shape;146;p2"/>
              <p:cNvCxnSpPr/>
              <p:nvPr/>
            </p:nvCxnSpPr>
            <p:spPr>
              <a:xfrm>
                <a:off x="-7150" y="238431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" name="Google Shape;147;p2"/>
              <p:cNvCxnSpPr/>
              <p:nvPr/>
            </p:nvCxnSpPr>
            <p:spPr>
              <a:xfrm>
                <a:off x="-7150" y="244069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" name="Google Shape;148;p2"/>
              <p:cNvCxnSpPr/>
              <p:nvPr/>
            </p:nvCxnSpPr>
            <p:spPr>
              <a:xfrm>
                <a:off x="-7150" y="249706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" name="Google Shape;149;p2"/>
              <p:cNvCxnSpPr/>
              <p:nvPr/>
            </p:nvCxnSpPr>
            <p:spPr>
              <a:xfrm>
                <a:off x="-7150" y="255344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" name="Google Shape;150;p2"/>
              <p:cNvCxnSpPr/>
              <p:nvPr/>
            </p:nvCxnSpPr>
            <p:spPr>
              <a:xfrm>
                <a:off x="-7150" y="260982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" name="Google Shape;151;p2"/>
              <p:cNvCxnSpPr/>
              <p:nvPr/>
            </p:nvCxnSpPr>
            <p:spPr>
              <a:xfrm>
                <a:off x="-7150" y="266620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2" name="Google Shape;152;p2"/>
              <p:cNvCxnSpPr/>
              <p:nvPr/>
            </p:nvCxnSpPr>
            <p:spPr>
              <a:xfrm>
                <a:off x="-7150" y="272258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3" name="Google Shape;153;p2"/>
              <p:cNvCxnSpPr/>
              <p:nvPr/>
            </p:nvCxnSpPr>
            <p:spPr>
              <a:xfrm>
                <a:off x="-7150" y="277896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4" name="Google Shape;154;p2"/>
              <p:cNvCxnSpPr/>
              <p:nvPr/>
            </p:nvCxnSpPr>
            <p:spPr>
              <a:xfrm>
                <a:off x="-7150" y="283534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" name="Google Shape;155;p2"/>
              <p:cNvCxnSpPr/>
              <p:nvPr/>
            </p:nvCxnSpPr>
            <p:spPr>
              <a:xfrm>
                <a:off x="-7150" y="289172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" name="Google Shape;156;p2"/>
              <p:cNvCxnSpPr/>
              <p:nvPr/>
            </p:nvCxnSpPr>
            <p:spPr>
              <a:xfrm>
                <a:off x="-7150" y="294810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" name="Google Shape;157;p2"/>
              <p:cNvCxnSpPr/>
              <p:nvPr/>
            </p:nvCxnSpPr>
            <p:spPr>
              <a:xfrm>
                <a:off x="-7150" y="300447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" name="Google Shape;158;p2"/>
              <p:cNvCxnSpPr/>
              <p:nvPr/>
            </p:nvCxnSpPr>
            <p:spPr>
              <a:xfrm>
                <a:off x="-7150" y="306085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" name="Google Shape;159;p2"/>
              <p:cNvCxnSpPr/>
              <p:nvPr/>
            </p:nvCxnSpPr>
            <p:spPr>
              <a:xfrm>
                <a:off x="-7150" y="311723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" name="Google Shape;160;p2"/>
              <p:cNvCxnSpPr/>
              <p:nvPr/>
            </p:nvCxnSpPr>
            <p:spPr>
              <a:xfrm>
                <a:off x="-7150" y="317361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" name="Google Shape;161;p2"/>
              <p:cNvCxnSpPr/>
              <p:nvPr/>
            </p:nvCxnSpPr>
            <p:spPr>
              <a:xfrm>
                <a:off x="-7150" y="322999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" name="Google Shape;162;p2"/>
              <p:cNvCxnSpPr/>
              <p:nvPr/>
            </p:nvCxnSpPr>
            <p:spPr>
              <a:xfrm>
                <a:off x="-7150" y="328637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" name="Google Shape;163;p2"/>
              <p:cNvCxnSpPr/>
              <p:nvPr/>
            </p:nvCxnSpPr>
            <p:spPr>
              <a:xfrm>
                <a:off x="-7150" y="334275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4" name="Google Shape;164;p2"/>
              <p:cNvCxnSpPr/>
              <p:nvPr/>
            </p:nvCxnSpPr>
            <p:spPr>
              <a:xfrm>
                <a:off x="-7150" y="339913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5" name="Google Shape;165;p2"/>
              <p:cNvCxnSpPr/>
              <p:nvPr/>
            </p:nvCxnSpPr>
            <p:spPr>
              <a:xfrm>
                <a:off x="-7150" y="345551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6" name="Google Shape;166;p2"/>
              <p:cNvCxnSpPr/>
              <p:nvPr/>
            </p:nvCxnSpPr>
            <p:spPr>
              <a:xfrm>
                <a:off x="-7150" y="351188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7" name="Google Shape;167;p2"/>
              <p:cNvCxnSpPr/>
              <p:nvPr/>
            </p:nvCxnSpPr>
            <p:spPr>
              <a:xfrm>
                <a:off x="-7150" y="356826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8" name="Google Shape;168;p2"/>
              <p:cNvCxnSpPr/>
              <p:nvPr/>
            </p:nvCxnSpPr>
            <p:spPr>
              <a:xfrm>
                <a:off x="-7150" y="362464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9" name="Google Shape;169;p2"/>
              <p:cNvCxnSpPr/>
              <p:nvPr/>
            </p:nvCxnSpPr>
            <p:spPr>
              <a:xfrm>
                <a:off x="-7150" y="368102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0" name="Google Shape;170;p2"/>
              <p:cNvCxnSpPr/>
              <p:nvPr/>
            </p:nvCxnSpPr>
            <p:spPr>
              <a:xfrm>
                <a:off x="-7150" y="373740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1" name="Google Shape;171;p2"/>
              <p:cNvCxnSpPr/>
              <p:nvPr/>
            </p:nvCxnSpPr>
            <p:spPr>
              <a:xfrm>
                <a:off x="-7150" y="379378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2" name="Google Shape;172;p2"/>
              <p:cNvCxnSpPr/>
              <p:nvPr/>
            </p:nvCxnSpPr>
            <p:spPr>
              <a:xfrm>
                <a:off x="-7150" y="385016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3" name="Google Shape;173;p2"/>
              <p:cNvCxnSpPr/>
              <p:nvPr/>
            </p:nvCxnSpPr>
            <p:spPr>
              <a:xfrm>
                <a:off x="-7150" y="390654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4" name="Google Shape;174;p2"/>
              <p:cNvCxnSpPr/>
              <p:nvPr/>
            </p:nvCxnSpPr>
            <p:spPr>
              <a:xfrm>
                <a:off x="-7150" y="396291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5" name="Google Shape;175;p2"/>
              <p:cNvCxnSpPr/>
              <p:nvPr/>
            </p:nvCxnSpPr>
            <p:spPr>
              <a:xfrm>
                <a:off x="-7150" y="401929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6" name="Google Shape;176;p2"/>
              <p:cNvCxnSpPr/>
              <p:nvPr/>
            </p:nvCxnSpPr>
            <p:spPr>
              <a:xfrm>
                <a:off x="-7150" y="407567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7" name="Google Shape;177;p2"/>
              <p:cNvCxnSpPr/>
              <p:nvPr/>
            </p:nvCxnSpPr>
            <p:spPr>
              <a:xfrm>
                <a:off x="-7150" y="413205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8" name="Google Shape;178;p2"/>
              <p:cNvCxnSpPr/>
              <p:nvPr/>
            </p:nvCxnSpPr>
            <p:spPr>
              <a:xfrm>
                <a:off x="-7150" y="418843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9" name="Google Shape;179;p2"/>
              <p:cNvCxnSpPr/>
              <p:nvPr/>
            </p:nvCxnSpPr>
            <p:spPr>
              <a:xfrm>
                <a:off x="-7150" y="424481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0" name="Google Shape;180;p2"/>
              <p:cNvCxnSpPr/>
              <p:nvPr/>
            </p:nvCxnSpPr>
            <p:spPr>
              <a:xfrm>
                <a:off x="-7150" y="430119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" name="Google Shape;181;p2"/>
              <p:cNvCxnSpPr/>
              <p:nvPr/>
            </p:nvCxnSpPr>
            <p:spPr>
              <a:xfrm>
                <a:off x="-7150" y="435757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2" name="Google Shape;182;p2"/>
              <p:cNvCxnSpPr/>
              <p:nvPr/>
            </p:nvCxnSpPr>
            <p:spPr>
              <a:xfrm>
                <a:off x="-7150" y="441395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3" name="Google Shape;183;p2"/>
              <p:cNvCxnSpPr/>
              <p:nvPr/>
            </p:nvCxnSpPr>
            <p:spPr>
              <a:xfrm>
                <a:off x="-7150" y="447032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4" name="Google Shape;184;p2"/>
              <p:cNvCxnSpPr/>
              <p:nvPr/>
            </p:nvCxnSpPr>
            <p:spPr>
              <a:xfrm>
                <a:off x="-7150" y="452670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5" name="Google Shape;185;p2"/>
              <p:cNvCxnSpPr/>
              <p:nvPr/>
            </p:nvCxnSpPr>
            <p:spPr>
              <a:xfrm>
                <a:off x="-7150" y="458308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" name="Google Shape;186;p2"/>
              <p:cNvCxnSpPr/>
              <p:nvPr/>
            </p:nvCxnSpPr>
            <p:spPr>
              <a:xfrm>
                <a:off x="-7150" y="463946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" name="Google Shape;187;p2"/>
              <p:cNvCxnSpPr/>
              <p:nvPr/>
            </p:nvCxnSpPr>
            <p:spPr>
              <a:xfrm>
                <a:off x="-7150" y="469584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8" name="Google Shape;188;p2"/>
              <p:cNvCxnSpPr/>
              <p:nvPr/>
            </p:nvCxnSpPr>
            <p:spPr>
              <a:xfrm>
                <a:off x="-7150" y="475222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9" name="Google Shape;189;p2"/>
              <p:cNvCxnSpPr/>
              <p:nvPr/>
            </p:nvCxnSpPr>
            <p:spPr>
              <a:xfrm>
                <a:off x="-7150" y="480860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" name="Google Shape;190;p2"/>
              <p:cNvCxnSpPr/>
              <p:nvPr/>
            </p:nvCxnSpPr>
            <p:spPr>
              <a:xfrm>
                <a:off x="-7150" y="486498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1" name="Google Shape;191;p2"/>
              <p:cNvCxnSpPr/>
              <p:nvPr/>
            </p:nvCxnSpPr>
            <p:spPr>
              <a:xfrm>
                <a:off x="-7150" y="492136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2" name="Google Shape;192;p2"/>
              <p:cNvCxnSpPr/>
              <p:nvPr/>
            </p:nvCxnSpPr>
            <p:spPr>
              <a:xfrm>
                <a:off x="-7150" y="497773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" name="Google Shape;193;p2"/>
              <p:cNvCxnSpPr/>
              <p:nvPr/>
            </p:nvCxnSpPr>
            <p:spPr>
              <a:xfrm>
                <a:off x="-7150" y="503411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4" name="Google Shape;194;p2"/>
              <p:cNvCxnSpPr/>
              <p:nvPr/>
            </p:nvCxnSpPr>
            <p:spPr>
              <a:xfrm>
                <a:off x="-7150" y="509049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" name="Google Shape;195;p2"/>
              <p:cNvCxnSpPr/>
              <p:nvPr/>
            </p:nvCxnSpPr>
            <p:spPr>
              <a:xfrm>
                <a:off x="-7150" y="514687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96" name="Google Shape;196;p2"/>
            <p:cNvSpPr/>
            <p:nvPr/>
          </p:nvSpPr>
          <p:spPr>
            <a:xfrm>
              <a:off x="0" y="0"/>
              <a:ext cx="163200" cy="5156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8980800" y="0"/>
              <a:ext cx="163200" cy="5156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 rot="5400000">
              <a:off x="4490500" y="515125"/>
              <a:ext cx="163200" cy="914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 rot="5400000">
              <a:off x="4490500" y="-4490400"/>
              <a:ext cx="163200" cy="914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2"/>
          <p:cNvSpPr/>
          <p:nvPr/>
        </p:nvSpPr>
        <p:spPr>
          <a:xfrm>
            <a:off x="676097" y="532076"/>
            <a:ext cx="7791806" cy="6152007"/>
          </a:xfrm>
          <a:custGeom>
            <a:avLst/>
            <a:gdLst/>
            <a:ahLst/>
            <a:cxnLst/>
            <a:rect l="l" t="t" r="r" b="b"/>
            <a:pathLst>
              <a:path w="76103" h="60087" extrusionOk="0">
                <a:moveTo>
                  <a:pt x="38068" y="1"/>
                </a:moveTo>
                <a:cubicBezTo>
                  <a:pt x="15723" y="1"/>
                  <a:pt x="1827" y="1338"/>
                  <a:pt x="1827" y="1338"/>
                </a:cubicBezTo>
                <a:cubicBezTo>
                  <a:pt x="816" y="1338"/>
                  <a:pt x="1" y="2153"/>
                  <a:pt x="1" y="3165"/>
                </a:cubicBezTo>
                <a:lnTo>
                  <a:pt x="1" y="58260"/>
                </a:lnTo>
                <a:cubicBezTo>
                  <a:pt x="1" y="59271"/>
                  <a:pt x="816" y="60086"/>
                  <a:pt x="1827" y="60086"/>
                </a:cubicBezTo>
                <a:lnTo>
                  <a:pt x="74276" y="60086"/>
                </a:lnTo>
                <a:cubicBezTo>
                  <a:pt x="75287" y="60086"/>
                  <a:pt x="76103" y="59271"/>
                  <a:pt x="76103" y="58260"/>
                </a:cubicBezTo>
                <a:lnTo>
                  <a:pt x="76103" y="3165"/>
                </a:lnTo>
                <a:cubicBezTo>
                  <a:pt x="76103" y="2153"/>
                  <a:pt x="75287" y="1338"/>
                  <a:pt x="74309" y="1338"/>
                </a:cubicBezTo>
                <a:cubicBezTo>
                  <a:pt x="74309" y="1338"/>
                  <a:pt x="60380" y="1"/>
                  <a:pt x="38068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133350" dir="27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"/>
          <p:cNvSpPr/>
          <p:nvPr/>
        </p:nvSpPr>
        <p:spPr>
          <a:xfrm>
            <a:off x="7245863" y="597409"/>
            <a:ext cx="58800" cy="451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"/>
          <p:cNvSpPr/>
          <p:nvPr/>
        </p:nvSpPr>
        <p:spPr>
          <a:xfrm rot="-5400000">
            <a:off x="5694338" y="919663"/>
            <a:ext cx="422700" cy="423000"/>
          </a:xfrm>
          <a:prstGeom prst="ellipse">
            <a:avLst/>
          </a:prstGeom>
          <a:gradFill>
            <a:gsLst>
              <a:gs pos="0">
                <a:schemeClr val="accent4"/>
              </a:gs>
              <a:gs pos="15000">
                <a:schemeClr val="accent4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"/>
          <p:cNvSpPr/>
          <p:nvPr/>
        </p:nvSpPr>
        <p:spPr>
          <a:xfrm>
            <a:off x="1839338" y="597409"/>
            <a:ext cx="58800" cy="451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"/>
          <p:cNvSpPr/>
          <p:nvPr/>
        </p:nvSpPr>
        <p:spPr>
          <a:xfrm rot="-5400000">
            <a:off x="6041850" y="919663"/>
            <a:ext cx="422700" cy="423000"/>
          </a:xfrm>
          <a:prstGeom prst="ellipse">
            <a:avLst/>
          </a:prstGeom>
          <a:gradFill>
            <a:gsLst>
              <a:gs pos="0">
                <a:schemeClr val="accent4"/>
              </a:gs>
              <a:gs pos="15000">
                <a:schemeClr val="accent4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"/>
          <p:cNvSpPr/>
          <p:nvPr/>
        </p:nvSpPr>
        <p:spPr>
          <a:xfrm rot="-5400000">
            <a:off x="6389363" y="919663"/>
            <a:ext cx="422700" cy="423000"/>
          </a:xfrm>
          <a:prstGeom prst="ellipse">
            <a:avLst/>
          </a:prstGeom>
          <a:gradFill>
            <a:gsLst>
              <a:gs pos="0">
                <a:schemeClr val="accent4"/>
              </a:gs>
              <a:gs pos="15000">
                <a:schemeClr val="accent4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"/>
          <p:cNvSpPr/>
          <p:nvPr/>
        </p:nvSpPr>
        <p:spPr>
          <a:xfrm>
            <a:off x="689117" y="1488314"/>
            <a:ext cx="434317" cy="233847"/>
          </a:xfrm>
          <a:custGeom>
            <a:avLst/>
            <a:gdLst/>
            <a:ahLst/>
            <a:cxnLst/>
            <a:rect l="l" t="t" r="r" b="b"/>
            <a:pathLst>
              <a:path w="4242" h="2284" extrusionOk="0">
                <a:moveTo>
                  <a:pt x="1" y="0"/>
                </a:moveTo>
                <a:lnTo>
                  <a:pt x="1" y="2284"/>
                </a:lnTo>
                <a:lnTo>
                  <a:pt x="2806" y="2284"/>
                </a:lnTo>
                <a:cubicBezTo>
                  <a:pt x="4241" y="2218"/>
                  <a:pt x="4241" y="98"/>
                  <a:pt x="280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"/>
          <p:cNvSpPr/>
          <p:nvPr/>
        </p:nvSpPr>
        <p:spPr>
          <a:xfrm>
            <a:off x="689117" y="1872365"/>
            <a:ext cx="434317" cy="233847"/>
          </a:xfrm>
          <a:custGeom>
            <a:avLst/>
            <a:gdLst/>
            <a:ahLst/>
            <a:cxnLst/>
            <a:rect l="l" t="t" r="r" b="b"/>
            <a:pathLst>
              <a:path w="4242" h="2284" extrusionOk="0">
                <a:moveTo>
                  <a:pt x="1" y="1"/>
                </a:moveTo>
                <a:lnTo>
                  <a:pt x="1" y="2284"/>
                </a:lnTo>
                <a:lnTo>
                  <a:pt x="2806" y="2284"/>
                </a:lnTo>
                <a:cubicBezTo>
                  <a:pt x="4241" y="2186"/>
                  <a:pt x="4241" y="66"/>
                  <a:pt x="2806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"/>
          <p:cNvSpPr/>
          <p:nvPr/>
        </p:nvSpPr>
        <p:spPr>
          <a:xfrm>
            <a:off x="689117" y="2256417"/>
            <a:ext cx="440972" cy="233950"/>
          </a:xfrm>
          <a:custGeom>
            <a:avLst/>
            <a:gdLst/>
            <a:ahLst/>
            <a:cxnLst/>
            <a:rect l="l" t="t" r="r" b="b"/>
            <a:pathLst>
              <a:path w="4307" h="2285" extrusionOk="0">
                <a:moveTo>
                  <a:pt x="1" y="1"/>
                </a:moveTo>
                <a:lnTo>
                  <a:pt x="1" y="2284"/>
                </a:lnTo>
                <a:lnTo>
                  <a:pt x="2806" y="2284"/>
                </a:lnTo>
                <a:cubicBezTo>
                  <a:pt x="4307" y="2284"/>
                  <a:pt x="4307" y="1"/>
                  <a:pt x="2806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"/>
          <p:cNvSpPr/>
          <p:nvPr/>
        </p:nvSpPr>
        <p:spPr>
          <a:xfrm>
            <a:off x="689117" y="2637192"/>
            <a:ext cx="404216" cy="237226"/>
          </a:xfrm>
          <a:custGeom>
            <a:avLst/>
            <a:gdLst/>
            <a:ahLst/>
            <a:cxnLst/>
            <a:rect l="l" t="t" r="r" b="b"/>
            <a:pathLst>
              <a:path w="3948" h="2317" extrusionOk="0">
                <a:moveTo>
                  <a:pt x="1" y="1"/>
                </a:moveTo>
                <a:lnTo>
                  <a:pt x="1" y="2317"/>
                </a:lnTo>
                <a:lnTo>
                  <a:pt x="2806" y="2317"/>
                </a:lnTo>
                <a:cubicBezTo>
                  <a:pt x="3426" y="2317"/>
                  <a:pt x="3948" y="1795"/>
                  <a:pt x="3948" y="1175"/>
                </a:cubicBezTo>
                <a:cubicBezTo>
                  <a:pt x="3948" y="522"/>
                  <a:pt x="3426" y="1"/>
                  <a:pt x="2806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"/>
          <p:cNvSpPr/>
          <p:nvPr/>
        </p:nvSpPr>
        <p:spPr>
          <a:xfrm>
            <a:off x="689117" y="3021243"/>
            <a:ext cx="404216" cy="234052"/>
          </a:xfrm>
          <a:custGeom>
            <a:avLst/>
            <a:gdLst/>
            <a:ahLst/>
            <a:cxnLst/>
            <a:rect l="l" t="t" r="r" b="b"/>
            <a:pathLst>
              <a:path w="3948" h="2286" extrusionOk="0">
                <a:moveTo>
                  <a:pt x="1" y="1"/>
                </a:moveTo>
                <a:lnTo>
                  <a:pt x="1" y="2284"/>
                </a:lnTo>
                <a:lnTo>
                  <a:pt x="2806" y="2284"/>
                </a:lnTo>
                <a:cubicBezTo>
                  <a:pt x="2824" y="2285"/>
                  <a:pt x="2843" y="2286"/>
                  <a:pt x="2861" y="2286"/>
                </a:cubicBezTo>
                <a:cubicBezTo>
                  <a:pt x="3456" y="2286"/>
                  <a:pt x="3948" y="1776"/>
                  <a:pt x="3948" y="1143"/>
                </a:cubicBezTo>
                <a:cubicBezTo>
                  <a:pt x="3948" y="523"/>
                  <a:pt x="3426" y="1"/>
                  <a:pt x="2806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"/>
          <p:cNvSpPr/>
          <p:nvPr/>
        </p:nvSpPr>
        <p:spPr>
          <a:xfrm>
            <a:off x="8050667" y="1488314"/>
            <a:ext cx="404216" cy="233847"/>
          </a:xfrm>
          <a:custGeom>
            <a:avLst/>
            <a:gdLst/>
            <a:ahLst/>
            <a:cxnLst/>
            <a:rect l="l" t="t" r="r" b="b"/>
            <a:pathLst>
              <a:path w="3948" h="2284" extrusionOk="0">
                <a:moveTo>
                  <a:pt x="1175" y="0"/>
                </a:moveTo>
                <a:cubicBezTo>
                  <a:pt x="523" y="0"/>
                  <a:pt x="1" y="522"/>
                  <a:pt x="1" y="1142"/>
                </a:cubicBezTo>
                <a:cubicBezTo>
                  <a:pt x="1" y="1794"/>
                  <a:pt x="523" y="2284"/>
                  <a:pt x="1142" y="2284"/>
                </a:cubicBezTo>
                <a:lnTo>
                  <a:pt x="3948" y="2284"/>
                </a:lnTo>
                <a:lnTo>
                  <a:pt x="3948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"/>
          <p:cNvSpPr/>
          <p:nvPr/>
        </p:nvSpPr>
        <p:spPr>
          <a:xfrm>
            <a:off x="8020668" y="1872365"/>
            <a:ext cx="434215" cy="233847"/>
          </a:xfrm>
          <a:custGeom>
            <a:avLst/>
            <a:gdLst/>
            <a:ahLst/>
            <a:cxnLst/>
            <a:rect l="l" t="t" r="r" b="b"/>
            <a:pathLst>
              <a:path w="4241" h="2284" extrusionOk="0">
                <a:moveTo>
                  <a:pt x="1468" y="1"/>
                </a:moveTo>
                <a:cubicBezTo>
                  <a:pt x="0" y="66"/>
                  <a:pt x="0" y="2186"/>
                  <a:pt x="1468" y="2284"/>
                </a:cubicBezTo>
                <a:lnTo>
                  <a:pt x="4241" y="2284"/>
                </a:lnTo>
                <a:lnTo>
                  <a:pt x="4241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"/>
          <p:cNvSpPr/>
          <p:nvPr/>
        </p:nvSpPr>
        <p:spPr>
          <a:xfrm>
            <a:off x="8013911" y="2256417"/>
            <a:ext cx="440972" cy="233950"/>
          </a:xfrm>
          <a:custGeom>
            <a:avLst/>
            <a:gdLst/>
            <a:ahLst/>
            <a:cxnLst/>
            <a:rect l="l" t="t" r="r" b="b"/>
            <a:pathLst>
              <a:path w="4307" h="2285" extrusionOk="0">
                <a:moveTo>
                  <a:pt x="1534" y="1"/>
                </a:moveTo>
                <a:cubicBezTo>
                  <a:pt x="1" y="1"/>
                  <a:pt x="1" y="2284"/>
                  <a:pt x="1534" y="2284"/>
                </a:cubicBezTo>
                <a:lnTo>
                  <a:pt x="4307" y="2284"/>
                </a:lnTo>
                <a:lnTo>
                  <a:pt x="4307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"/>
          <p:cNvSpPr/>
          <p:nvPr/>
        </p:nvSpPr>
        <p:spPr>
          <a:xfrm>
            <a:off x="8013911" y="2637192"/>
            <a:ext cx="440972" cy="237226"/>
          </a:xfrm>
          <a:custGeom>
            <a:avLst/>
            <a:gdLst/>
            <a:ahLst/>
            <a:cxnLst/>
            <a:rect l="l" t="t" r="r" b="b"/>
            <a:pathLst>
              <a:path w="4307" h="2317" extrusionOk="0">
                <a:moveTo>
                  <a:pt x="1534" y="1"/>
                </a:moveTo>
                <a:cubicBezTo>
                  <a:pt x="1" y="1"/>
                  <a:pt x="1" y="2317"/>
                  <a:pt x="1534" y="2317"/>
                </a:cubicBezTo>
                <a:lnTo>
                  <a:pt x="4307" y="2317"/>
                </a:lnTo>
                <a:lnTo>
                  <a:pt x="4307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"/>
          <p:cNvSpPr/>
          <p:nvPr/>
        </p:nvSpPr>
        <p:spPr>
          <a:xfrm>
            <a:off x="8020668" y="3021243"/>
            <a:ext cx="434215" cy="237226"/>
          </a:xfrm>
          <a:custGeom>
            <a:avLst/>
            <a:gdLst/>
            <a:ahLst/>
            <a:cxnLst/>
            <a:rect l="l" t="t" r="r" b="b"/>
            <a:pathLst>
              <a:path w="4241" h="2317" extrusionOk="0">
                <a:moveTo>
                  <a:pt x="1468" y="1"/>
                </a:moveTo>
                <a:cubicBezTo>
                  <a:pt x="0" y="99"/>
                  <a:pt x="0" y="2219"/>
                  <a:pt x="1468" y="2317"/>
                </a:cubicBezTo>
                <a:lnTo>
                  <a:pt x="4241" y="2317"/>
                </a:lnTo>
                <a:lnTo>
                  <a:pt x="4241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"/>
          <p:cNvSpPr txBox="1">
            <a:spLocks noGrp="1"/>
          </p:cNvSpPr>
          <p:nvPr>
            <p:ph type="ctrTitle"/>
          </p:nvPr>
        </p:nvSpPr>
        <p:spPr>
          <a:xfrm>
            <a:off x="1773150" y="1185750"/>
            <a:ext cx="5597700" cy="26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7" name="Google Shape;217;p2"/>
          <p:cNvSpPr txBox="1">
            <a:spLocks noGrp="1"/>
          </p:cNvSpPr>
          <p:nvPr>
            <p:ph type="subTitle" idx="1"/>
          </p:nvPr>
        </p:nvSpPr>
        <p:spPr>
          <a:xfrm>
            <a:off x="2134325" y="3787575"/>
            <a:ext cx="4875300" cy="336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218" name="Google Shape;218;p2"/>
          <p:cNvCxnSpPr/>
          <p:nvPr/>
        </p:nvCxnSpPr>
        <p:spPr>
          <a:xfrm>
            <a:off x="1869250" y="4750750"/>
            <a:ext cx="54354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66" name="Google Shape;4266;p24"/>
          <p:cNvGrpSpPr/>
          <p:nvPr/>
        </p:nvGrpSpPr>
        <p:grpSpPr>
          <a:xfrm>
            <a:off x="-7150" y="0"/>
            <a:ext cx="9154850" cy="5175257"/>
            <a:chOff x="-7150" y="0"/>
            <a:chExt cx="9154850" cy="5175257"/>
          </a:xfrm>
        </p:grpSpPr>
        <p:grpSp>
          <p:nvGrpSpPr>
            <p:cNvPr id="4267" name="Google Shape;4267;p24"/>
            <p:cNvGrpSpPr/>
            <p:nvPr/>
          </p:nvGrpSpPr>
          <p:grpSpPr>
            <a:xfrm>
              <a:off x="-7150" y="44782"/>
              <a:ext cx="9151200" cy="5130475"/>
              <a:chOff x="-7150" y="16400"/>
              <a:chExt cx="9151200" cy="5130475"/>
            </a:xfrm>
          </p:grpSpPr>
          <p:cxnSp>
            <p:nvCxnSpPr>
              <p:cNvPr id="4268" name="Google Shape;4268;p24"/>
              <p:cNvCxnSpPr/>
              <p:nvPr/>
            </p:nvCxnSpPr>
            <p:spPr>
              <a:xfrm>
                <a:off x="-7150" y="1640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69" name="Google Shape;4269;p24"/>
              <p:cNvCxnSpPr/>
              <p:nvPr/>
            </p:nvCxnSpPr>
            <p:spPr>
              <a:xfrm>
                <a:off x="-7150" y="7277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70" name="Google Shape;4270;p24"/>
              <p:cNvCxnSpPr/>
              <p:nvPr/>
            </p:nvCxnSpPr>
            <p:spPr>
              <a:xfrm>
                <a:off x="-7150" y="12915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71" name="Google Shape;4271;p24"/>
              <p:cNvCxnSpPr/>
              <p:nvPr/>
            </p:nvCxnSpPr>
            <p:spPr>
              <a:xfrm>
                <a:off x="-7150" y="18553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72" name="Google Shape;4272;p24"/>
              <p:cNvCxnSpPr/>
              <p:nvPr/>
            </p:nvCxnSpPr>
            <p:spPr>
              <a:xfrm>
                <a:off x="-7150" y="24191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73" name="Google Shape;4273;p24"/>
              <p:cNvCxnSpPr/>
              <p:nvPr/>
            </p:nvCxnSpPr>
            <p:spPr>
              <a:xfrm>
                <a:off x="-7150" y="29829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74" name="Google Shape;4274;p24"/>
              <p:cNvCxnSpPr/>
              <p:nvPr/>
            </p:nvCxnSpPr>
            <p:spPr>
              <a:xfrm>
                <a:off x="-7150" y="35467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75" name="Google Shape;4275;p24"/>
              <p:cNvCxnSpPr/>
              <p:nvPr/>
            </p:nvCxnSpPr>
            <p:spPr>
              <a:xfrm>
                <a:off x="-7150" y="41105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76" name="Google Shape;4276;p24"/>
              <p:cNvCxnSpPr/>
              <p:nvPr/>
            </p:nvCxnSpPr>
            <p:spPr>
              <a:xfrm>
                <a:off x="-7150" y="46743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77" name="Google Shape;4277;p24"/>
              <p:cNvCxnSpPr/>
              <p:nvPr/>
            </p:nvCxnSpPr>
            <p:spPr>
              <a:xfrm>
                <a:off x="-7150" y="52381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78" name="Google Shape;4278;p24"/>
              <p:cNvCxnSpPr/>
              <p:nvPr/>
            </p:nvCxnSpPr>
            <p:spPr>
              <a:xfrm>
                <a:off x="-7150" y="58018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79" name="Google Shape;4279;p24"/>
              <p:cNvCxnSpPr/>
              <p:nvPr/>
            </p:nvCxnSpPr>
            <p:spPr>
              <a:xfrm>
                <a:off x="-7150" y="63656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80" name="Google Shape;4280;p24"/>
              <p:cNvCxnSpPr/>
              <p:nvPr/>
            </p:nvCxnSpPr>
            <p:spPr>
              <a:xfrm>
                <a:off x="-7150" y="69294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81" name="Google Shape;4281;p24"/>
              <p:cNvCxnSpPr/>
              <p:nvPr/>
            </p:nvCxnSpPr>
            <p:spPr>
              <a:xfrm>
                <a:off x="-7150" y="74932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82" name="Google Shape;4282;p24"/>
              <p:cNvCxnSpPr/>
              <p:nvPr/>
            </p:nvCxnSpPr>
            <p:spPr>
              <a:xfrm>
                <a:off x="-7150" y="80570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83" name="Google Shape;4283;p24"/>
              <p:cNvCxnSpPr/>
              <p:nvPr/>
            </p:nvCxnSpPr>
            <p:spPr>
              <a:xfrm>
                <a:off x="-7150" y="86208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84" name="Google Shape;4284;p24"/>
              <p:cNvCxnSpPr/>
              <p:nvPr/>
            </p:nvCxnSpPr>
            <p:spPr>
              <a:xfrm>
                <a:off x="-7150" y="91846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85" name="Google Shape;4285;p24"/>
              <p:cNvCxnSpPr/>
              <p:nvPr/>
            </p:nvCxnSpPr>
            <p:spPr>
              <a:xfrm>
                <a:off x="-7150" y="97484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86" name="Google Shape;4286;p24"/>
              <p:cNvCxnSpPr/>
              <p:nvPr/>
            </p:nvCxnSpPr>
            <p:spPr>
              <a:xfrm>
                <a:off x="-7150" y="103121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87" name="Google Shape;4287;p24"/>
              <p:cNvCxnSpPr/>
              <p:nvPr/>
            </p:nvCxnSpPr>
            <p:spPr>
              <a:xfrm>
                <a:off x="-7150" y="108759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88" name="Google Shape;4288;p24"/>
              <p:cNvCxnSpPr/>
              <p:nvPr/>
            </p:nvCxnSpPr>
            <p:spPr>
              <a:xfrm>
                <a:off x="-7150" y="114397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89" name="Google Shape;4289;p24"/>
              <p:cNvCxnSpPr/>
              <p:nvPr/>
            </p:nvCxnSpPr>
            <p:spPr>
              <a:xfrm>
                <a:off x="-7150" y="120035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90" name="Google Shape;4290;p24"/>
              <p:cNvCxnSpPr/>
              <p:nvPr/>
            </p:nvCxnSpPr>
            <p:spPr>
              <a:xfrm>
                <a:off x="-7150" y="125673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91" name="Google Shape;4291;p24"/>
              <p:cNvCxnSpPr/>
              <p:nvPr/>
            </p:nvCxnSpPr>
            <p:spPr>
              <a:xfrm>
                <a:off x="-7150" y="131311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92" name="Google Shape;4292;p24"/>
              <p:cNvCxnSpPr/>
              <p:nvPr/>
            </p:nvCxnSpPr>
            <p:spPr>
              <a:xfrm>
                <a:off x="-7150" y="136949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93" name="Google Shape;4293;p24"/>
              <p:cNvCxnSpPr/>
              <p:nvPr/>
            </p:nvCxnSpPr>
            <p:spPr>
              <a:xfrm>
                <a:off x="-7150" y="142587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94" name="Google Shape;4294;p24"/>
              <p:cNvCxnSpPr/>
              <p:nvPr/>
            </p:nvCxnSpPr>
            <p:spPr>
              <a:xfrm>
                <a:off x="-7150" y="148225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95" name="Google Shape;4295;p24"/>
              <p:cNvCxnSpPr/>
              <p:nvPr/>
            </p:nvCxnSpPr>
            <p:spPr>
              <a:xfrm>
                <a:off x="-7150" y="153862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96" name="Google Shape;4296;p24"/>
              <p:cNvCxnSpPr/>
              <p:nvPr/>
            </p:nvCxnSpPr>
            <p:spPr>
              <a:xfrm>
                <a:off x="-7150" y="159500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97" name="Google Shape;4297;p24"/>
              <p:cNvCxnSpPr/>
              <p:nvPr/>
            </p:nvCxnSpPr>
            <p:spPr>
              <a:xfrm>
                <a:off x="-7150" y="165138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98" name="Google Shape;4298;p24"/>
              <p:cNvCxnSpPr/>
              <p:nvPr/>
            </p:nvCxnSpPr>
            <p:spPr>
              <a:xfrm>
                <a:off x="-7150" y="170776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99" name="Google Shape;4299;p24"/>
              <p:cNvCxnSpPr/>
              <p:nvPr/>
            </p:nvCxnSpPr>
            <p:spPr>
              <a:xfrm>
                <a:off x="-7150" y="176414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00" name="Google Shape;4300;p24"/>
              <p:cNvCxnSpPr/>
              <p:nvPr/>
            </p:nvCxnSpPr>
            <p:spPr>
              <a:xfrm>
                <a:off x="-7150" y="182052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01" name="Google Shape;4301;p24"/>
              <p:cNvCxnSpPr/>
              <p:nvPr/>
            </p:nvCxnSpPr>
            <p:spPr>
              <a:xfrm>
                <a:off x="-7150" y="187690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02" name="Google Shape;4302;p24"/>
              <p:cNvCxnSpPr/>
              <p:nvPr/>
            </p:nvCxnSpPr>
            <p:spPr>
              <a:xfrm>
                <a:off x="-7150" y="193328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03" name="Google Shape;4303;p24"/>
              <p:cNvCxnSpPr/>
              <p:nvPr/>
            </p:nvCxnSpPr>
            <p:spPr>
              <a:xfrm>
                <a:off x="-7150" y="198966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04" name="Google Shape;4304;p24"/>
              <p:cNvCxnSpPr/>
              <p:nvPr/>
            </p:nvCxnSpPr>
            <p:spPr>
              <a:xfrm>
                <a:off x="-7150" y="204603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05" name="Google Shape;4305;p24"/>
              <p:cNvCxnSpPr/>
              <p:nvPr/>
            </p:nvCxnSpPr>
            <p:spPr>
              <a:xfrm>
                <a:off x="-7150" y="210241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06" name="Google Shape;4306;p24"/>
              <p:cNvCxnSpPr/>
              <p:nvPr/>
            </p:nvCxnSpPr>
            <p:spPr>
              <a:xfrm>
                <a:off x="-7150" y="215879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07" name="Google Shape;4307;p24"/>
              <p:cNvCxnSpPr/>
              <p:nvPr/>
            </p:nvCxnSpPr>
            <p:spPr>
              <a:xfrm>
                <a:off x="-7150" y="221517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08" name="Google Shape;4308;p24"/>
              <p:cNvCxnSpPr/>
              <p:nvPr/>
            </p:nvCxnSpPr>
            <p:spPr>
              <a:xfrm>
                <a:off x="-7150" y="227155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09" name="Google Shape;4309;p24"/>
              <p:cNvCxnSpPr/>
              <p:nvPr/>
            </p:nvCxnSpPr>
            <p:spPr>
              <a:xfrm>
                <a:off x="-7150" y="232793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10" name="Google Shape;4310;p24"/>
              <p:cNvCxnSpPr/>
              <p:nvPr/>
            </p:nvCxnSpPr>
            <p:spPr>
              <a:xfrm>
                <a:off x="-7150" y="238431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11" name="Google Shape;4311;p24"/>
              <p:cNvCxnSpPr/>
              <p:nvPr/>
            </p:nvCxnSpPr>
            <p:spPr>
              <a:xfrm>
                <a:off x="-7150" y="244069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12" name="Google Shape;4312;p24"/>
              <p:cNvCxnSpPr/>
              <p:nvPr/>
            </p:nvCxnSpPr>
            <p:spPr>
              <a:xfrm>
                <a:off x="-7150" y="249706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13" name="Google Shape;4313;p24"/>
              <p:cNvCxnSpPr/>
              <p:nvPr/>
            </p:nvCxnSpPr>
            <p:spPr>
              <a:xfrm>
                <a:off x="-7150" y="255344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14" name="Google Shape;4314;p24"/>
              <p:cNvCxnSpPr/>
              <p:nvPr/>
            </p:nvCxnSpPr>
            <p:spPr>
              <a:xfrm>
                <a:off x="-7150" y="260982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15" name="Google Shape;4315;p24"/>
              <p:cNvCxnSpPr/>
              <p:nvPr/>
            </p:nvCxnSpPr>
            <p:spPr>
              <a:xfrm>
                <a:off x="-7150" y="266620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16" name="Google Shape;4316;p24"/>
              <p:cNvCxnSpPr/>
              <p:nvPr/>
            </p:nvCxnSpPr>
            <p:spPr>
              <a:xfrm>
                <a:off x="-7150" y="272258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17" name="Google Shape;4317;p24"/>
              <p:cNvCxnSpPr/>
              <p:nvPr/>
            </p:nvCxnSpPr>
            <p:spPr>
              <a:xfrm>
                <a:off x="-7150" y="277896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18" name="Google Shape;4318;p24"/>
              <p:cNvCxnSpPr/>
              <p:nvPr/>
            </p:nvCxnSpPr>
            <p:spPr>
              <a:xfrm>
                <a:off x="-7150" y="283534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19" name="Google Shape;4319;p24"/>
              <p:cNvCxnSpPr/>
              <p:nvPr/>
            </p:nvCxnSpPr>
            <p:spPr>
              <a:xfrm>
                <a:off x="-7150" y="289172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20" name="Google Shape;4320;p24"/>
              <p:cNvCxnSpPr/>
              <p:nvPr/>
            </p:nvCxnSpPr>
            <p:spPr>
              <a:xfrm>
                <a:off x="-7150" y="294810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21" name="Google Shape;4321;p24"/>
              <p:cNvCxnSpPr/>
              <p:nvPr/>
            </p:nvCxnSpPr>
            <p:spPr>
              <a:xfrm>
                <a:off x="-7150" y="300447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22" name="Google Shape;4322;p24"/>
              <p:cNvCxnSpPr/>
              <p:nvPr/>
            </p:nvCxnSpPr>
            <p:spPr>
              <a:xfrm>
                <a:off x="-7150" y="306085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23" name="Google Shape;4323;p24"/>
              <p:cNvCxnSpPr/>
              <p:nvPr/>
            </p:nvCxnSpPr>
            <p:spPr>
              <a:xfrm>
                <a:off x="-7150" y="311723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24" name="Google Shape;4324;p24"/>
              <p:cNvCxnSpPr/>
              <p:nvPr/>
            </p:nvCxnSpPr>
            <p:spPr>
              <a:xfrm>
                <a:off x="-7150" y="317361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25" name="Google Shape;4325;p24"/>
              <p:cNvCxnSpPr/>
              <p:nvPr/>
            </p:nvCxnSpPr>
            <p:spPr>
              <a:xfrm>
                <a:off x="-7150" y="322999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26" name="Google Shape;4326;p24"/>
              <p:cNvCxnSpPr/>
              <p:nvPr/>
            </p:nvCxnSpPr>
            <p:spPr>
              <a:xfrm>
                <a:off x="-7150" y="328637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27" name="Google Shape;4327;p24"/>
              <p:cNvCxnSpPr/>
              <p:nvPr/>
            </p:nvCxnSpPr>
            <p:spPr>
              <a:xfrm>
                <a:off x="-7150" y="334275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28" name="Google Shape;4328;p24"/>
              <p:cNvCxnSpPr/>
              <p:nvPr/>
            </p:nvCxnSpPr>
            <p:spPr>
              <a:xfrm>
                <a:off x="-7150" y="339913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29" name="Google Shape;4329;p24"/>
              <p:cNvCxnSpPr/>
              <p:nvPr/>
            </p:nvCxnSpPr>
            <p:spPr>
              <a:xfrm>
                <a:off x="-7150" y="345551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30" name="Google Shape;4330;p24"/>
              <p:cNvCxnSpPr/>
              <p:nvPr/>
            </p:nvCxnSpPr>
            <p:spPr>
              <a:xfrm>
                <a:off x="-7150" y="351188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31" name="Google Shape;4331;p24"/>
              <p:cNvCxnSpPr/>
              <p:nvPr/>
            </p:nvCxnSpPr>
            <p:spPr>
              <a:xfrm>
                <a:off x="-7150" y="356826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32" name="Google Shape;4332;p24"/>
              <p:cNvCxnSpPr/>
              <p:nvPr/>
            </p:nvCxnSpPr>
            <p:spPr>
              <a:xfrm>
                <a:off x="-7150" y="362464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33" name="Google Shape;4333;p24"/>
              <p:cNvCxnSpPr/>
              <p:nvPr/>
            </p:nvCxnSpPr>
            <p:spPr>
              <a:xfrm>
                <a:off x="-7150" y="368102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34" name="Google Shape;4334;p24"/>
              <p:cNvCxnSpPr/>
              <p:nvPr/>
            </p:nvCxnSpPr>
            <p:spPr>
              <a:xfrm>
                <a:off x="-7150" y="373740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35" name="Google Shape;4335;p24"/>
              <p:cNvCxnSpPr/>
              <p:nvPr/>
            </p:nvCxnSpPr>
            <p:spPr>
              <a:xfrm>
                <a:off x="-7150" y="379378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36" name="Google Shape;4336;p24"/>
              <p:cNvCxnSpPr/>
              <p:nvPr/>
            </p:nvCxnSpPr>
            <p:spPr>
              <a:xfrm>
                <a:off x="-7150" y="385016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37" name="Google Shape;4337;p24"/>
              <p:cNvCxnSpPr/>
              <p:nvPr/>
            </p:nvCxnSpPr>
            <p:spPr>
              <a:xfrm>
                <a:off x="-7150" y="390654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38" name="Google Shape;4338;p24"/>
              <p:cNvCxnSpPr/>
              <p:nvPr/>
            </p:nvCxnSpPr>
            <p:spPr>
              <a:xfrm>
                <a:off x="-7150" y="396291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39" name="Google Shape;4339;p24"/>
              <p:cNvCxnSpPr/>
              <p:nvPr/>
            </p:nvCxnSpPr>
            <p:spPr>
              <a:xfrm>
                <a:off x="-7150" y="401929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40" name="Google Shape;4340;p24"/>
              <p:cNvCxnSpPr/>
              <p:nvPr/>
            </p:nvCxnSpPr>
            <p:spPr>
              <a:xfrm>
                <a:off x="-7150" y="407567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41" name="Google Shape;4341;p24"/>
              <p:cNvCxnSpPr/>
              <p:nvPr/>
            </p:nvCxnSpPr>
            <p:spPr>
              <a:xfrm>
                <a:off x="-7150" y="413205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42" name="Google Shape;4342;p24"/>
              <p:cNvCxnSpPr/>
              <p:nvPr/>
            </p:nvCxnSpPr>
            <p:spPr>
              <a:xfrm>
                <a:off x="-7150" y="418843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43" name="Google Shape;4343;p24"/>
              <p:cNvCxnSpPr/>
              <p:nvPr/>
            </p:nvCxnSpPr>
            <p:spPr>
              <a:xfrm>
                <a:off x="-7150" y="424481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44" name="Google Shape;4344;p24"/>
              <p:cNvCxnSpPr/>
              <p:nvPr/>
            </p:nvCxnSpPr>
            <p:spPr>
              <a:xfrm>
                <a:off x="-7150" y="430119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45" name="Google Shape;4345;p24"/>
              <p:cNvCxnSpPr/>
              <p:nvPr/>
            </p:nvCxnSpPr>
            <p:spPr>
              <a:xfrm>
                <a:off x="-7150" y="435757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46" name="Google Shape;4346;p24"/>
              <p:cNvCxnSpPr/>
              <p:nvPr/>
            </p:nvCxnSpPr>
            <p:spPr>
              <a:xfrm>
                <a:off x="-7150" y="441395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47" name="Google Shape;4347;p24"/>
              <p:cNvCxnSpPr/>
              <p:nvPr/>
            </p:nvCxnSpPr>
            <p:spPr>
              <a:xfrm>
                <a:off x="-7150" y="447032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48" name="Google Shape;4348;p24"/>
              <p:cNvCxnSpPr/>
              <p:nvPr/>
            </p:nvCxnSpPr>
            <p:spPr>
              <a:xfrm>
                <a:off x="-7150" y="452670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49" name="Google Shape;4349;p24"/>
              <p:cNvCxnSpPr/>
              <p:nvPr/>
            </p:nvCxnSpPr>
            <p:spPr>
              <a:xfrm>
                <a:off x="-7150" y="458308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50" name="Google Shape;4350;p24"/>
              <p:cNvCxnSpPr/>
              <p:nvPr/>
            </p:nvCxnSpPr>
            <p:spPr>
              <a:xfrm>
                <a:off x="-7150" y="463946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51" name="Google Shape;4351;p24"/>
              <p:cNvCxnSpPr/>
              <p:nvPr/>
            </p:nvCxnSpPr>
            <p:spPr>
              <a:xfrm>
                <a:off x="-7150" y="469584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52" name="Google Shape;4352;p24"/>
              <p:cNvCxnSpPr/>
              <p:nvPr/>
            </p:nvCxnSpPr>
            <p:spPr>
              <a:xfrm>
                <a:off x="-7150" y="475222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53" name="Google Shape;4353;p24"/>
              <p:cNvCxnSpPr/>
              <p:nvPr/>
            </p:nvCxnSpPr>
            <p:spPr>
              <a:xfrm>
                <a:off x="-7150" y="480860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54" name="Google Shape;4354;p24"/>
              <p:cNvCxnSpPr/>
              <p:nvPr/>
            </p:nvCxnSpPr>
            <p:spPr>
              <a:xfrm>
                <a:off x="-7150" y="486498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55" name="Google Shape;4355;p24"/>
              <p:cNvCxnSpPr/>
              <p:nvPr/>
            </p:nvCxnSpPr>
            <p:spPr>
              <a:xfrm>
                <a:off x="-7150" y="492136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56" name="Google Shape;4356;p24"/>
              <p:cNvCxnSpPr/>
              <p:nvPr/>
            </p:nvCxnSpPr>
            <p:spPr>
              <a:xfrm>
                <a:off x="-7150" y="497773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57" name="Google Shape;4357;p24"/>
              <p:cNvCxnSpPr/>
              <p:nvPr/>
            </p:nvCxnSpPr>
            <p:spPr>
              <a:xfrm>
                <a:off x="-7150" y="503411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58" name="Google Shape;4358;p24"/>
              <p:cNvCxnSpPr/>
              <p:nvPr/>
            </p:nvCxnSpPr>
            <p:spPr>
              <a:xfrm>
                <a:off x="-7150" y="509049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59" name="Google Shape;4359;p24"/>
              <p:cNvCxnSpPr/>
              <p:nvPr/>
            </p:nvCxnSpPr>
            <p:spPr>
              <a:xfrm>
                <a:off x="-7150" y="514687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360" name="Google Shape;4360;p24"/>
            <p:cNvGrpSpPr/>
            <p:nvPr/>
          </p:nvGrpSpPr>
          <p:grpSpPr>
            <a:xfrm>
              <a:off x="-3500" y="12813"/>
              <a:ext cx="9151200" cy="5130475"/>
              <a:chOff x="-7150" y="16400"/>
              <a:chExt cx="9151200" cy="5130475"/>
            </a:xfrm>
          </p:grpSpPr>
          <p:cxnSp>
            <p:nvCxnSpPr>
              <p:cNvPr id="4361" name="Google Shape;4361;p24"/>
              <p:cNvCxnSpPr/>
              <p:nvPr/>
            </p:nvCxnSpPr>
            <p:spPr>
              <a:xfrm>
                <a:off x="-7150" y="1640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62" name="Google Shape;4362;p24"/>
              <p:cNvCxnSpPr/>
              <p:nvPr/>
            </p:nvCxnSpPr>
            <p:spPr>
              <a:xfrm>
                <a:off x="-7150" y="7277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63" name="Google Shape;4363;p24"/>
              <p:cNvCxnSpPr/>
              <p:nvPr/>
            </p:nvCxnSpPr>
            <p:spPr>
              <a:xfrm>
                <a:off x="-7150" y="12915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64" name="Google Shape;4364;p24"/>
              <p:cNvCxnSpPr/>
              <p:nvPr/>
            </p:nvCxnSpPr>
            <p:spPr>
              <a:xfrm>
                <a:off x="-7150" y="18553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65" name="Google Shape;4365;p24"/>
              <p:cNvCxnSpPr/>
              <p:nvPr/>
            </p:nvCxnSpPr>
            <p:spPr>
              <a:xfrm>
                <a:off x="-7150" y="24191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66" name="Google Shape;4366;p24"/>
              <p:cNvCxnSpPr/>
              <p:nvPr/>
            </p:nvCxnSpPr>
            <p:spPr>
              <a:xfrm>
                <a:off x="-7150" y="29829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67" name="Google Shape;4367;p24"/>
              <p:cNvCxnSpPr/>
              <p:nvPr/>
            </p:nvCxnSpPr>
            <p:spPr>
              <a:xfrm>
                <a:off x="-7150" y="35467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68" name="Google Shape;4368;p24"/>
              <p:cNvCxnSpPr/>
              <p:nvPr/>
            </p:nvCxnSpPr>
            <p:spPr>
              <a:xfrm>
                <a:off x="-7150" y="41105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69" name="Google Shape;4369;p24"/>
              <p:cNvCxnSpPr/>
              <p:nvPr/>
            </p:nvCxnSpPr>
            <p:spPr>
              <a:xfrm>
                <a:off x="-7150" y="46743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70" name="Google Shape;4370;p24"/>
              <p:cNvCxnSpPr/>
              <p:nvPr/>
            </p:nvCxnSpPr>
            <p:spPr>
              <a:xfrm>
                <a:off x="-7150" y="52381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71" name="Google Shape;4371;p24"/>
              <p:cNvCxnSpPr/>
              <p:nvPr/>
            </p:nvCxnSpPr>
            <p:spPr>
              <a:xfrm>
                <a:off x="-7150" y="58018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72" name="Google Shape;4372;p24"/>
              <p:cNvCxnSpPr/>
              <p:nvPr/>
            </p:nvCxnSpPr>
            <p:spPr>
              <a:xfrm>
                <a:off x="-7150" y="63656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73" name="Google Shape;4373;p24"/>
              <p:cNvCxnSpPr/>
              <p:nvPr/>
            </p:nvCxnSpPr>
            <p:spPr>
              <a:xfrm>
                <a:off x="-7150" y="69294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74" name="Google Shape;4374;p24"/>
              <p:cNvCxnSpPr/>
              <p:nvPr/>
            </p:nvCxnSpPr>
            <p:spPr>
              <a:xfrm>
                <a:off x="-7150" y="74932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75" name="Google Shape;4375;p24"/>
              <p:cNvCxnSpPr/>
              <p:nvPr/>
            </p:nvCxnSpPr>
            <p:spPr>
              <a:xfrm>
                <a:off x="-7150" y="80570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76" name="Google Shape;4376;p24"/>
              <p:cNvCxnSpPr/>
              <p:nvPr/>
            </p:nvCxnSpPr>
            <p:spPr>
              <a:xfrm>
                <a:off x="-7150" y="86208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77" name="Google Shape;4377;p24"/>
              <p:cNvCxnSpPr/>
              <p:nvPr/>
            </p:nvCxnSpPr>
            <p:spPr>
              <a:xfrm>
                <a:off x="-7150" y="91846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78" name="Google Shape;4378;p24"/>
              <p:cNvCxnSpPr/>
              <p:nvPr/>
            </p:nvCxnSpPr>
            <p:spPr>
              <a:xfrm>
                <a:off x="-7150" y="97484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79" name="Google Shape;4379;p24"/>
              <p:cNvCxnSpPr/>
              <p:nvPr/>
            </p:nvCxnSpPr>
            <p:spPr>
              <a:xfrm>
                <a:off x="-7150" y="103121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80" name="Google Shape;4380;p24"/>
              <p:cNvCxnSpPr/>
              <p:nvPr/>
            </p:nvCxnSpPr>
            <p:spPr>
              <a:xfrm>
                <a:off x="-7150" y="108759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81" name="Google Shape;4381;p24"/>
              <p:cNvCxnSpPr/>
              <p:nvPr/>
            </p:nvCxnSpPr>
            <p:spPr>
              <a:xfrm>
                <a:off x="-7150" y="114397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82" name="Google Shape;4382;p24"/>
              <p:cNvCxnSpPr/>
              <p:nvPr/>
            </p:nvCxnSpPr>
            <p:spPr>
              <a:xfrm>
                <a:off x="-7150" y="120035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83" name="Google Shape;4383;p24"/>
              <p:cNvCxnSpPr/>
              <p:nvPr/>
            </p:nvCxnSpPr>
            <p:spPr>
              <a:xfrm>
                <a:off x="-7150" y="125673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84" name="Google Shape;4384;p24"/>
              <p:cNvCxnSpPr/>
              <p:nvPr/>
            </p:nvCxnSpPr>
            <p:spPr>
              <a:xfrm>
                <a:off x="-7150" y="131311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85" name="Google Shape;4385;p24"/>
              <p:cNvCxnSpPr/>
              <p:nvPr/>
            </p:nvCxnSpPr>
            <p:spPr>
              <a:xfrm>
                <a:off x="-7150" y="136949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86" name="Google Shape;4386;p24"/>
              <p:cNvCxnSpPr/>
              <p:nvPr/>
            </p:nvCxnSpPr>
            <p:spPr>
              <a:xfrm>
                <a:off x="-7150" y="142587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87" name="Google Shape;4387;p24"/>
              <p:cNvCxnSpPr/>
              <p:nvPr/>
            </p:nvCxnSpPr>
            <p:spPr>
              <a:xfrm>
                <a:off x="-7150" y="148225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88" name="Google Shape;4388;p24"/>
              <p:cNvCxnSpPr/>
              <p:nvPr/>
            </p:nvCxnSpPr>
            <p:spPr>
              <a:xfrm>
                <a:off x="-7150" y="153862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89" name="Google Shape;4389;p24"/>
              <p:cNvCxnSpPr/>
              <p:nvPr/>
            </p:nvCxnSpPr>
            <p:spPr>
              <a:xfrm>
                <a:off x="-7150" y="159500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90" name="Google Shape;4390;p24"/>
              <p:cNvCxnSpPr/>
              <p:nvPr/>
            </p:nvCxnSpPr>
            <p:spPr>
              <a:xfrm>
                <a:off x="-7150" y="165138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91" name="Google Shape;4391;p24"/>
              <p:cNvCxnSpPr/>
              <p:nvPr/>
            </p:nvCxnSpPr>
            <p:spPr>
              <a:xfrm>
                <a:off x="-7150" y="170776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92" name="Google Shape;4392;p24"/>
              <p:cNvCxnSpPr/>
              <p:nvPr/>
            </p:nvCxnSpPr>
            <p:spPr>
              <a:xfrm>
                <a:off x="-7150" y="176414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93" name="Google Shape;4393;p24"/>
              <p:cNvCxnSpPr/>
              <p:nvPr/>
            </p:nvCxnSpPr>
            <p:spPr>
              <a:xfrm>
                <a:off x="-7150" y="182052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94" name="Google Shape;4394;p24"/>
              <p:cNvCxnSpPr/>
              <p:nvPr/>
            </p:nvCxnSpPr>
            <p:spPr>
              <a:xfrm>
                <a:off x="-7150" y="187690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95" name="Google Shape;4395;p24"/>
              <p:cNvCxnSpPr/>
              <p:nvPr/>
            </p:nvCxnSpPr>
            <p:spPr>
              <a:xfrm>
                <a:off x="-7150" y="193328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96" name="Google Shape;4396;p24"/>
              <p:cNvCxnSpPr/>
              <p:nvPr/>
            </p:nvCxnSpPr>
            <p:spPr>
              <a:xfrm>
                <a:off x="-7150" y="198966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97" name="Google Shape;4397;p24"/>
              <p:cNvCxnSpPr/>
              <p:nvPr/>
            </p:nvCxnSpPr>
            <p:spPr>
              <a:xfrm>
                <a:off x="-7150" y="204603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98" name="Google Shape;4398;p24"/>
              <p:cNvCxnSpPr/>
              <p:nvPr/>
            </p:nvCxnSpPr>
            <p:spPr>
              <a:xfrm>
                <a:off x="-7150" y="210241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99" name="Google Shape;4399;p24"/>
              <p:cNvCxnSpPr/>
              <p:nvPr/>
            </p:nvCxnSpPr>
            <p:spPr>
              <a:xfrm>
                <a:off x="-7150" y="215879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00" name="Google Shape;4400;p24"/>
              <p:cNvCxnSpPr/>
              <p:nvPr/>
            </p:nvCxnSpPr>
            <p:spPr>
              <a:xfrm>
                <a:off x="-7150" y="221517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01" name="Google Shape;4401;p24"/>
              <p:cNvCxnSpPr/>
              <p:nvPr/>
            </p:nvCxnSpPr>
            <p:spPr>
              <a:xfrm>
                <a:off x="-7150" y="227155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02" name="Google Shape;4402;p24"/>
              <p:cNvCxnSpPr/>
              <p:nvPr/>
            </p:nvCxnSpPr>
            <p:spPr>
              <a:xfrm>
                <a:off x="-7150" y="232793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03" name="Google Shape;4403;p24"/>
              <p:cNvCxnSpPr/>
              <p:nvPr/>
            </p:nvCxnSpPr>
            <p:spPr>
              <a:xfrm>
                <a:off x="-7150" y="238431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04" name="Google Shape;4404;p24"/>
              <p:cNvCxnSpPr/>
              <p:nvPr/>
            </p:nvCxnSpPr>
            <p:spPr>
              <a:xfrm>
                <a:off x="-7150" y="244069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05" name="Google Shape;4405;p24"/>
              <p:cNvCxnSpPr/>
              <p:nvPr/>
            </p:nvCxnSpPr>
            <p:spPr>
              <a:xfrm>
                <a:off x="-7150" y="249706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06" name="Google Shape;4406;p24"/>
              <p:cNvCxnSpPr/>
              <p:nvPr/>
            </p:nvCxnSpPr>
            <p:spPr>
              <a:xfrm>
                <a:off x="-7150" y="255344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07" name="Google Shape;4407;p24"/>
              <p:cNvCxnSpPr/>
              <p:nvPr/>
            </p:nvCxnSpPr>
            <p:spPr>
              <a:xfrm>
                <a:off x="-7150" y="260982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08" name="Google Shape;4408;p24"/>
              <p:cNvCxnSpPr/>
              <p:nvPr/>
            </p:nvCxnSpPr>
            <p:spPr>
              <a:xfrm>
                <a:off x="-7150" y="266620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09" name="Google Shape;4409;p24"/>
              <p:cNvCxnSpPr/>
              <p:nvPr/>
            </p:nvCxnSpPr>
            <p:spPr>
              <a:xfrm>
                <a:off x="-7150" y="272258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10" name="Google Shape;4410;p24"/>
              <p:cNvCxnSpPr/>
              <p:nvPr/>
            </p:nvCxnSpPr>
            <p:spPr>
              <a:xfrm>
                <a:off x="-7150" y="277896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11" name="Google Shape;4411;p24"/>
              <p:cNvCxnSpPr/>
              <p:nvPr/>
            </p:nvCxnSpPr>
            <p:spPr>
              <a:xfrm>
                <a:off x="-7150" y="283534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12" name="Google Shape;4412;p24"/>
              <p:cNvCxnSpPr/>
              <p:nvPr/>
            </p:nvCxnSpPr>
            <p:spPr>
              <a:xfrm>
                <a:off x="-7150" y="289172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13" name="Google Shape;4413;p24"/>
              <p:cNvCxnSpPr/>
              <p:nvPr/>
            </p:nvCxnSpPr>
            <p:spPr>
              <a:xfrm>
                <a:off x="-7150" y="294810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14" name="Google Shape;4414;p24"/>
              <p:cNvCxnSpPr/>
              <p:nvPr/>
            </p:nvCxnSpPr>
            <p:spPr>
              <a:xfrm>
                <a:off x="-7150" y="300447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15" name="Google Shape;4415;p24"/>
              <p:cNvCxnSpPr/>
              <p:nvPr/>
            </p:nvCxnSpPr>
            <p:spPr>
              <a:xfrm>
                <a:off x="-7150" y="306085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16" name="Google Shape;4416;p24"/>
              <p:cNvCxnSpPr/>
              <p:nvPr/>
            </p:nvCxnSpPr>
            <p:spPr>
              <a:xfrm>
                <a:off x="-7150" y="311723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17" name="Google Shape;4417;p24"/>
              <p:cNvCxnSpPr/>
              <p:nvPr/>
            </p:nvCxnSpPr>
            <p:spPr>
              <a:xfrm>
                <a:off x="-7150" y="317361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18" name="Google Shape;4418;p24"/>
              <p:cNvCxnSpPr/>
              <p:nvPr/>
            </p:nvCxnSpPr>
            <p:spPr>
              <a:xfrm>
                <a:off x="-7150" y="322999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19" name="Google Shape;4419;p24"/>
              <p:cNvCxnSpPr/>
              <p:nvPr/>
            </p:nvCxnSpPr>
            <p:spPr>
              <a:xfrm>
                <a:off x="-7150" y="328637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20" name="Google Shape;4420;p24"/>
              <p:cNvCxnSpPr/>
              <p:nvPr/>
            </p:nvCxnSpPr>
            <p:spPr>
              <a:xfrm>
                <a:off x="-7150" y="334275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21" name="Google Shape;4421;p24"/>
              <p:cNvCxnSpPr/>
              <p:nvPr/>
            </p:nvCxnSpPr>
            <p:spPr>
              <a:xfrm>
                <a:off x="-7150" y="339913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22" name="Google Shape;4422;p24"/>
              <p:cNvCxnSpPr/>
              <p:nvPr/>
            </p:nvCxnSpPr>
            <p:spPr>
              <a:xfrm>
                <a:off x="-7150" y="345551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23" name="Google Shape;4423;p24"/>
              <p:cNvCxnSpPr/>
              <p:nvPr/>
            </p:nvCxnSpPr>
            <p:spPr>
              <a:xfrm>
                <a:off x="-7150" y="351188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24" name="Google Shape;4424;p24"/>
              <p:cNvCxnSpPr/>
              <p:nvPr/>
            </p:nvCxnSpPr>
            <p:spPr>
              <a:xfrm>
                <a:off x="-7150" y="356826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25" name="Google Shape;4425;p24"/>
              <p:cNvCxnSpPr/>
              <p:nvPr/>
            </p:nvCxnSpPr>
            <p:spPr>
              <a:xfrm>
                <a:off x="-7150" y="362464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26" name="Google Shape;4426;p24"/>
              <p:cNvCxnSpPr/>
              <p:nvPr/>
            </p:nvCxnSpPr>
            <p:spPr>
              <a:xfrm>
                <a:off x="-7150" y="368102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27" name="Google Shape;4427;p24"/>
              <p:cNvCxnSpPr/>
              <p:nvPr/>
            </p:nvCxnSpPr>
            <p:spPr>
              <a:xfrm>
                <a:off x="-7150" y="373740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28" name="Google Shape;4428;p24"/>
              <p:cNvCxnSpPr/>
              <p:nvPr/>
            </p:nvCxnSpPr>
            <p:spPr>
              <a:xfrm>
                <a:off x="-7150" y="379378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29" name="Google Shape;4429;p24"/>
              <p:cNvCxnSpPr/>
              <p:nvPr/>
            </p:nvCxnSpPr>
            <p:spPr>
              <a:xfrm>
                <a:off x="-7150" y="385016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30" name="Google Shape;4430;p24"/>
              <p:cNvCxnSpPr/>
              <p:nvPr/>
            </p:nvCxnSpPr>
            <p:spPr>
              <a:xfrm>
                <a:off x="-7150" y="390654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31" name="Google Shape;4431;p24"/>
              <p:cNvCxnSpPr/>
              <p:nvPr/>
            </p:nvCxnSpPr>
            <p:spPr>
              <a:xfrm>
                <a:off x="-7150" y="396291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32" name="Google Shape;4432;p24"/>
              <p:cNvCxnSpPr/>
              <p:nvPr/>
            </p:nvCxnSpPr>
            <p:spPr>
              <a:xfrm>
                <a:off x="-7150" y="401929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33" name="Google Shape;4433;p24"/>
              <p:cNvCxnSpPr/>
              <p:nvPr/>
            </p:nvCxnSpPr>
            <p:spPr>
              <a:xfrm>
                <a:off x="-7150" y="407567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34" name="Google Shape;4434;p24"/>
              <p:cNvCxnSpPr/>
              <p:nvPr/>
            </p:nvCxnSpPr>
            <p:spPr>
              <a:xfrm>
                <a:off x="-7150" y="413205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35" name="Google Shape;4435;p24"/>
              <p:cNvCxnSpPr/>
              <p:nvPr/>
            </p:nvCxnSpPr>
            <p:spPr>
              <a:xfrm>
                <a:off x="-7150" y="418843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36" name="Google Shape;4436;p24"/>
              <p:cNvCxnSpPr/>
              <p:nvPr/>
            </p:nvCxnSpPr>
            <p:spPr>
              <a:xfrm>
                <a:off x="-7150" y="424481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37" name="Google Shape;4437;p24"/>
              <p:cNvCxnSpPr/>
              <p:nvPr/>
            </p:nvCxnSpPr>
            <p:spPr>
              <a:xfrm>
                <a:off x="-7150" y="430119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38" name="Google Shape;4438;p24"/>
              <p:cNvCxnSpPr/>
              <p:nvPr/>
            </p:nvCxnSpPr>
            <p:spPr>
              <a:xfrm>
                <a:off x="-7150" y="435757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39" name="Google Shape;4439;p24"/>
              <p:cNvCxnSpPr/>
              <p:nvPr/>
            </p:nvCxnSpPr>
            <p:spPr>
              <a:xfrm>
                <a:off x="-7150" y="441395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40" name="Google Shape;4440;p24"/>
              <p:cNvCxnSpPr/>
              <p:nvPr/>
            </p:nvCxnSpPr>
            <p:spPr>
              <a:xfrm>
                <a:off x="-7150" y="447032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41" name="Google Shape;4441;p24"/>
              <p:cNvCxnSpPr/>
              <p:nvPr/>
            </p:nvCxnSpPr>
            <p:spPr>
              <a:xfrm>
                <a:off x="-7150" y="452670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42" name="Google Shape;4442;p24"/>
              <p:cNvCxnSpPr/>
              <p:nvPr/>
            </p:nvCxnSpPr>
            <p:spPr>
              <a:xfrm>
                <a:off x="-7150" y="458308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43" name="Google Shape;4443;p24"/>
              <p:cNvCxnSpPr/>
              <p:nvPr/>
            </p:nvCxnSpPr>
            <p:spPr>
              <a:xfrm>
                <a:off x="-7150" y="463946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44" name="Google Shape;4444;p24"/>
              <p:cNvCxnSpPr/>
              <p:nvPr/>
            </p:nvCxnSpPr>
            <p:spPr>
              <a:xfrm>
                <a:off x="-7150" y="469584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45" name="Google Shape;4445;p24"/>
              <p:cNvCxnSpPr/>
              <p:nvPr/>
            </p:nvCxnSpPr>
            <p:spPr>
              <a:xfrm>
                <a:off x="-7150" y="475222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46" name="Google Shape;4446;p24"/>
              <p:cNvCxnSpPr/>
              <p:nvPr/>
            </p:nvCxnSpPr>
            <p:spPr>
              <a:xfrm>
                <a:off x="-7150" y="480860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47" name="Google Shape;4447;p24"/>
              <p:cNvCxnSpPr/>
              <p:nvPr/>
            </p:nvCxnSpPr>
            <p:spPr>
              <a:xfrm>
                <a:off x="-7150" y="486498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48" name="Google Shape;4448;p24"/>
              <p:cNvCxnSpPr/>
              <p:nvPr/>
            </p:nvCxnSpPr>
            <p:spPr>
              <a:xfrm>
                <a:off x="-7150" y="492136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49" name="Google Shape;4449;p24"/>
              <p:cNvCxnSpPr/>
              <p:nvPr/>
            </p:nvCxnSpPr>
            <p:spPr>
              <a:xfrm>
                <a:off x="-7150" y="497773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50" name="Google Shape;4450;p24"/>
              <p:cNvCxnSpPr/>
              <p:nvPr/>
            </p:nvCxnSpPr>
            <p:spPr>
              <a:xfrm>
                <a:off x="-7150" y="503411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51" name="Google Shape;4451;p24"/>
              <p:cNvCxnSpPr/>
              <p:nvPr/>
            </p:nvCxnSpPr>
            <p:spPr>
              <a:xfrm>
                <a:off x="-7150" y="509049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52" name="Google Shape;4452;p24"/>
              <p:cNvCxnSpPr/>
              <p:nvPr/>
            </p:nvCxnSpPr>
            <p:spPr>
              <a:xfrm>
                <a:off x="-7150" y="514687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453" name="Google Shape;4453;p24"/>
            <p:cNvSpPr/>
            <p:nvPr/>
          </p:nvSpPr>
          <p:spPr>
            <a:xfrm>
              <a:off x="0" y="0"/>
              <a:ext cx="163200" cy="5156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24"/>
            <p:cNvSpPr/>
            <p:nvPr/>
          </p:nvSpPr>
          <p:spPr>
            <a:xfrm>
              <a:off x="8980800" y="0"/>
              <a:ext cx="163200" cy="5156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24"/>
            <p:cNvSpPr/>
            <p:nvPr/>
          </p:nvSpPr>
          <p:spPr>
            <a:xfrm rot="5400000">
              <a:off x="4490500" y="515125"/>
              <a:ext cx="163200" cy="914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24"/>
            <p:cNvSpPr/>
            <p:nvPr/>
          </p:nvSpPr>
          <p:spPr>
            <a:xfrm rot="5400000">
              <a:off x="4490500" y="-4490400"/>
              <a:ext cx="163200" cy="914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57" name="Google Shape;4457;p24"/>
          <p:cNvSpPr/>
          <p:nvPr/>
        </p:nvSpPr>
        <p:spPr>
          <a:xfrm>
            <a:off x="411300" y="338250"/>
            <a:ext cx="8321400" cy="4467000"/>
          </a:xfrm>
          <a:prstGeom prst="round2DiagRect">
            <a:avLst>
              <a:gd name="adj1" fmla="val 7044"/>
              <a:gd name="adj2" fmla="val 0"/>
            </a:avLst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85725" dir="324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9" name="Google Shape;4459;p25"/>
          <p:cNvGrpSpPr/>
          <p:nvPr/>
        </p:nvGrpSpPr>
        <p:grpSpPr>
          <a:xfrm>
            <a:off x="-7150" y="0"/>
            <a:ext cx="9154850" cy="5175257"/>
            <a:chOff x="-7150" y="0"/>
            <a:chExt cx="9154850" cy="5175257"/>
          </a:xfrm>
        </p:grpSpPr>
        <p:grpSp>
          <p:nvGrpSpPr>
            <p:cNvPr id="4460" name="Google Shape;4460;p25"/>
            <p:cNvGrpSpPr/>
            <p:nvPr/>
          </p:nvGrpSpPr>
          <p:grpSpPr>
            <a:xfrm>
              <a:off x="-7150" y="44782"/>
              <a:ext cx="9151200" cy="5130475"/>
              <a:chOff x="-7150" y="16400"/>
              <a:chExt cx="9151200" cy="5130475"/>
            </a:xfrm>
          </p:grpSpPr>
          <p:cxnSp>
            <p:nvCxnSpPr>
              <p:cNvPr id="4461" name="Google Shape;4461;p25"/>
              <p:cNvCxnSpPr/>
              <p:nvPr/>
            </p:nvCxnSpPr>
            <p:spPr>
              <a:xfrm>
                <a:off x="-7150" y="1640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62" name="Google Shape;4462;p25"/>
              <p:cNvCxnSpPr/>
              <p:nvPr/>
            </p:nvCxnSpPr>
            <p:spPr>
              <a:xfrm>
                <a:off x="-7150" y="7277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63" name="Google Shape;4463;p25"/>
              <p:cNvCxnSpPr/>
              <p:nvPr/>
            </p:nvCxnSpPr>
            <p:spPr>
              <a:xfrm>
                <a:off x="-7150" y="12915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64" name="Google Shape;4464;p25"/>
              <p:cNvCxnSpPr/>
              <p:nvPr/>
            </p:nvCxnSpPr>
            <p:spPr>
              <a:xfrm>
                <a:off x="-7150" y="18553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65" name="Google Shape;4465;p25"/>
              <p:cNvCxnSpPr/>
              <p:nvPr/>
            </p:nvCxnSpPr>
            <p:spPr>
              <a:xfrm>
                <a:off x="-7150" y="24191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66" name="Google Shape;4466;p25"/>
              <p:cNvCxnSpPr/>
              <p:nvPr/>
            </p:nvCxnSpPr>
            <p:spPr>
              <a:xfrm>
                <a:off x="-7150" y="29829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67" name="Google Shape;4467;p25"/>
              <p:cNvCxnSpPr/>
              <p:nvPr/>
            </p:nvCxnSpPr>
            <p:spPr>
              <a:xfrm>
                <a:off x="-7150" y="35467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68" name="Google Shape;4468;p25"/>
              <p:cNvCxnSpPr/>
              <p:nvPr/>
            </p:nvCxnSpPr>
            <p:spPr>
              <a:xfrm>
                <a:off x="-7150" y="41105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69" name="Google Shape;4469;p25"/>
              <p:cNvCxnSpPr/>
              <p:nvPr/>
            </p:nvCxnSpPr>
            <p:spPr>
              <a:xfrm>
                <a:off x="-7150" y="46743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70" name="Google Shape;4470;p25"/>
              <p:cNvCxnSpPr/>
              <p:nvPr/>
            </p:nvCxnSpPr>
            <p:spPr>
              <a:xfrm>
                <a:off x="-7150" y="52381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71" name="Google Shape;4471;p25"/>
              <p:cNvCxnSpPr/>
              <p:nvPr/>
            </p:nvCxnSpPr>
            <p:spPr>
              <a:xfrm>
                <a:off x="-7150" y="58018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72" name="Google Shape;4472;p25"/>
              <p:cNvCxnSpPr/>
              <p:nvPr/>
            </p:nvCxnSpPr>
            <p:spPr>
              <a:xfrm>
                <a:off x="-7150" y="63656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73" name="Google Shape;4473;p25"/>
              <p:cNvCxnSpPr/>
              <p:nvPr/>
            </p:nvCxnSpPr>
            <p:spPr>
              <a:xfrm>
                <a:off x="-7150" y="69294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74" name="Google Shape;4474;p25"/>
              <p:cNvCxnSpPr/>
              <p:nvPr/>
            </p:nvCxnSpPr>
            <p:spPr>
              <a:xfrm>
                <a:off x="-7150" y="74932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75" name="Google Shape;4475;p25"/>
              <p:cNvCxnSpPr/>
              <p:nvPr/>
            </p:nvCxnSpPr>
            <p:spPr>
              <a:xfrm>
                <a:off x="-7150" y="80570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76" name="Google Shape;4476;p25"/>
              <p:cNvCxnSpPr/>
              <p:nvPr/>
            </p:nvCxnSpPr>
            <p:spPr>
              <a:xfrm>
                <a:off x="-7150" y="86208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77" name="Google Shape;4477;p25"/>
              <p:cNvCxnSpPr/>
              <p:nvPr/>
            </p:nvCxnSpPr>
            <p:spPr>
              <a:xfrm>
                <a:off x="-7150" y="91846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78" name="Google Shape;4478;p25"/>
              <p:cNvCxnSpPr/>
              <p:nvPr/>
            </p:nvCxnSpPr>
            <p:spPr>
              <a:xfrm>
                <a:off x="-7150" y="97484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79" name="Google Shape;4479;p25"/>
              <p:cNvCxnSpPr/>
              <p:nvPr/>
            </p:nvCxnSpPr>
            <p:spPr>
              <a:xfrm>
                <a:off x="-7150" y="103121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80" name="Google Shape;4480;p25"/>
              <p:cNvCxnSpPr/>
              <p:nvPr/>
            </p:nvCxnSpPr>
            <p:spPr>
              <a:xfrm>
                <a:off x="-7150" y="108759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81" name="Google Shape;4481;p25"/>
              <p:cNvCxnSpPr/>
              <p:nvPr/>
            </p:nvCxnSpPr>
            <p:spPr>
              <a:xfrm>
                <a:off x="-7150" y="114397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82" name="Google Shape;4482;p25"/>
              <p:cNvCxnSpPr/>
              <p:nvPr/>
            </p:nvCxnSpPr>
            <p:spPr>
              <a:xfrm>
                <a:off x="-7150" y="120035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83" name="Google Shape;4483;p25"/>
              <p:cNvCxnSpPr/>
              <p:nvPr/>
            </p:nvCxnSpPr>
            <p:spPr>
              <a:xfrm>
                <a:off x="-7150" y="125673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84" name="Google Shape;4484;p25"/>
              <p:cNvCxnSpPr/>
              <p:nvPr/>
            </p:nvCxnSpPr>
            <p:spPr>
              <a:xfrm>
                <a:off x="-7150" y="131311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85" name="Google Shape;4485;p25"/>
              <p:cNvCxnSpPr/>
              <p:nvPr/>
            </p:nvCxnSpPr>
            <p:spPr>
              <a:xfrm>
                <a:off x="-7150" y="136949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86" name="Google Shape;4486;p25"/>
              <p:cNvCxnSpPr/>
              <p:nvPr/>
            </p:nvCxnSpPr>
            <p:spPr>
              <a:xfrm>
                <a:off x="-7150" y="142587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87" name="Google Shape;4487;p25"/>
              <p:cNvCxnSpPr/>
              <p:nvPr/>
            </p:nvCxnSpPr>
            <p:spPr>
              <a:xfrm>
                <a:off x="-7150" y="148225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88" name="Google Shape;4488;p25"/>
              <p:cNvCxnSpPr/>
              <p:nvPr/>
            </p:nvCxnSpPr>
            <p:spPr>
              <a:xfrm>
                <a:off x="-7150" y="153862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89" name="Google Shape;4489;p25"/>
              <p:cNvCxnSpPr/>
              <p:nvPr/>
            </p:nvCxnSpPr>
            <p:spPr>
              <a:xfrm>
                <a:off x="-7150" y="159500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90" name="Google Shape;4490;p25"/>
              <p:cNvCxnSpPr/>
              <p:nvPr/>
            </p:nvCxnSpPr>
            <p:spPr>
              <a:xfrm>
                <a:off x="-7150" y="165138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91" name="Google Shape;4491;p25"/>
              <p:cNvCxnSpPr/>
              <p:nvPr/>
            </p:nvCxnSpPr>
            <p:spPr>
              <a:xfrm>
                <a:off x="-7150" y="170776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92" name="Google Shape;4492;p25"/>
              <p:cNvCxnSpPr/>
              <p:nvPr/>
            </p:nvCxnSpPr>
            <p:spPr>
              <a:xfrm>
                <a:off x="-7150" y="176414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93" name="Google Shape;4493;p25"/>
              <p:cNvCxnSpPr/>
              <p:nvPr/>
            </p:nvCxnSpPr>
            <p:spPr>
              <a:xfrm>
                <a:off x="-7150" y="182052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94" name="Google Shape;4494;p25"/>
              <p:cNvCxnSpPr/>
              <p:nvPr/>
            </p:nvCxnSpPr>
            <p:spPr>
              <a:xfrm>
                <a:off x="-7150" y="187690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95" name="Google Shape;4495;p25"/>
              <p:cNvCxnSpPr/>
              <p:nvPr/>
            </p:nvCxnSpPr>
            <p:spPr>
              <a:xfrm>
                <a:off x="-7150" y="193328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96" name="Google Shape;4496;p25"/>
              <p:cNvCxnSpPr/>
              <p:nvPr/>
            </p:nvCxnSpPr>
            <p:spPr>
              <a:xfrm>
                <a:off x="-7150" y="198966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97" name="Google Shape;4497;p25"/>
              <p:cNvCxnSpPr/>
              <p:nvPr/>
            </p:nvCxnSpPr>
            <p:spPr>
              <a:xfrm>
                <a:off x="-7150" y="204603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98" name="Google Shape;4498;p25"/>
              <p:cNvCxnSpPr/>
              <p:nvPr/>
            </p:nvCxnSpPr>
            <p:spPr>
              <a:xfrm>
                <a:off x="-7150" y="210241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99" name="Google Shape;4499;p25"/>
              <p:cNvCxnSpPr/>
              <p:nvPr/>
            </p:nvCxnSpPr>
            <p:spPr>
              <a:xfrm>
                <a:off x="-7150" y="215879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00" name="Google Shape;4500;p25"/>
              <p:cNvCxnSpPr/>
              <p:nvPr/>
            </p:nvCxnSpPr>
            <p:spPr>
              <a:xfrm>
                <a:off x="-7150" y="221517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01" name="Google Shape;4501;p25"/>
              <p:cNvCxnSpPr/>
              <p:nvPr/>
            </p:nvCxnSpPr>
            <p:spPr>
              <a:xfrm>
                <a:off x="-7150" y="227155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02" name="Google Shape;4502;p25"/>
              <p:cNvCxnSpPr/>
              <p:nvPr/>
            </p:nvCxnSpPr>
            <p:spPr>
              <a:xfrm>
                <a:off x="-7150" y="232793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03" name="Google Shape;4503;p25"/>
              <p:cNvCxnSpPr/>
              <p:nvPr/>
            </p:nvCxnSpPr>
            <p:spPr>
              <a:xfrm>
                <a:off x="-7150" y="238431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04" name="Google Shape;4504;p25"/>
              <p:cNvCxnSpPr/>
              <p:nvPr/>
            </p:nvCxnSpPr>
            <p:spPr>
              <a:xfrm>
                <a:off x="-7150" y="244069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05" name="Google Shape;4505;p25"/>
              <p:cNvCxnSpPr/>
              <p:nvPr/>
            </p:nvCxnSpPr>
            <p:spPr>
              <a:xfrm>
                <a:off x="-7150" y="249706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06" name="Google Shape;4506;p25"/>
              <p:cNvCxnSpPr/>
              <p:nvPr/>
            </p:nvCxnSpPr>
            <p:spPr>
              <a:xfrm>
                <a:off x="-7150" y="255344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07" name="Google Shape;4507;p25"/>
              <p:cNvCxnSpPr/>
              <p:nvPr/>
            </p:nvCxnSpPr>
            <p:spPr>
              <a:xfrm>
                <a:off x="-7150" y="260982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08" name="Google Shape;4508;p25"/>
              <p:cNvCxnSpPr/>
              <p:nvPr/>
            </p:nvCxnSpPr>
            <p:spPr>
              <a:xfrm>
                <a:off x="-7150" y="266620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09" name="Google Shape;4509;p25"/>
              <p:cNvCxnSpPr/>
              <p:nvPr/>
            </p:nvCxnSpPr>
            <p:spPr>
              <a:xfrm>
                <a:off x="-7150" y="272258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10" name="Google Shape;4510;p25"/>
              <p:cNvCxnSpPr/>
              <p:nvPr/>
            </p:nvCxnSpPr>
            <p:spPr>
              <a:xfrm>
                <a:off x="-7150" y="277896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11" name="Google Shape;4511;p25"/>
              <p:cNvCxnSpPr/>
              <p:nvPr/>
            </p:nvCxnSpPr>
            <p:spPr>
              <a:xfrm>
                <a:off x="-7150" y="283534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12" name="Google Shape;4512;p25"/>
              <p:cNvCxnSpPr/>
              <p:nvPr/>
            </p:nvCxnSpPr>
            <p:spPr>
              <a:xfrm>
                <a:off x="-7150" y="289172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13" name="Google Shape;4513;p25"/>
              <p:cNvCxnSpPr/>
              <p:nvPr/>
            </p:nvCxnSpPr>
            <p:spPr>
              <a:xfrm>
                <a:off x="-7150" y="294810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14" name="Google Shape;4514;p25"/>
              <p:cNvCxnSpPr/>
              <p:nvPr/>
            </p:nvCxnSpPr>
            <p:spPr>
              <a:xfrm>
                <a:off x="-7150" y="300447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15" name="Google Shape;4515;p25"/>
              <p:cNvCxnSpPr/>
              <p:nvPr/>
            </p:nvCxnSpPr>
            <p:spPr>
              <a:xfrm>
                <a:off x="-7150" y="306085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16" name="Google Shape;4516;p25"/>
              <p:cNvCxnSpPr/>
              <p:nvPr/>
            </p:nvCxnSpPr>
            <p:spPr>
              <a:xfrm>
                <a:off x="-7150" y="311723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17" name="Google Shape;4517;p25"/>
              <p:cNvCxnSpPr/>
              <p:nvPr/>
            </p:nvCxnSpPr>
            <p:spPr>
              <a:xfrm>
                <a:off x="-7150" y="317361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18" name="Google Shape;4518;p25"/>
              <p:cNvCxnSpPr/>
              <p:nvPr/>
            </p:nvCxnSpPr>
            <p:spPr>
              <a:xfrm>
                <a:off x="-7150" y="322999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19" name="Google Shape;4519;p25"/>
              <p:cNvCxnSpPr/>
              <p:nvPr/>
            </p:nvCxnSpPr>
            <p:spPr>
              <a:xfrm>
                <a:off x="-7150" y="328637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20" name="Google Shape;4520;p25"/>
              <p:cNvCxnSpPr/>
              <p:nvPr/>
            </p:nvCxnSpPr>
            <p:spPr>
              <a:xfrm>
                <a:off x="-7150" y="334275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21" name="Google Shape;4521;p25"/>
              <p:cNvCxnSpPr/>
              <p:nvPr/>
            </p:nvCxnSpPr>
            <p:spPr>
              <a:xfrm>
                <a:off x="-7150" y="339913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22" name="Google Shape;4522;p25"/>
              <p:cNvCxnSpPr/>
              <p:nvPr/>
            </p:nvCxnSpPr>
            <p:spPr>
              <a:xfrm>
                <a:off x="-7150" y="345551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23" name="Google Shape;4523;p25"/>
              <p:cNvCxnSpPr/>
              <p:nvPr/>
            </p:nvCxnSpPr>
            <p:spPr>
              <a:xfrm>
                <a:off x="-7150" y="351188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24" name="Google Shape;4524;p25"/>
              <p:cNvCxnSpPr/>
              <p:nvPr/>
            </p:nvCxnSpPr>
            <p:spPr>
              <a:xfrm>
                <a:off x="-7150" y="356826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25" name="Google Shape;4525;p25"/>
              <p:cNvCxnSpPr/>
              <p:nvPr/>
            </p:nvCxnSpPr>
            <p:spPr>
              <a:xfrm>
                <a:off x="-7150" y="362464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26" name="Google Shape;4526;p25"/>
              <p:cNvCxnSpPr/>
              <p:nvPr/>
            </p:nvCxnSpPr>
            <p:spPr>
              <a:xfrm>
                <a:off x="-7150" y="368102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27" name="Google Shape;4527;p25"/>
              <p:cNvCxnSpPr/>
              <p:nvPr/>
            </p:nvCxnSpPr>
            <p:spPr>
              <a:xfrm>
                <a:off x="-7150" y="373740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28" name="Google Shape;4528;p25"/>
              <p:cNvCxnSpPr/>
              <p:nvPr/>
            </p:nvCxnSpPr>
            <p:spPr>
              <a:xfrm>
                <a:off x="-7150" y="379378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29" name="Google Shape;4529;p25"/>
              <p:cNvCxnSpPr/>
              <p:nvPr/>
            </p:nvCxnSpPr>
            <p:spPr>
              <a:xfrm>
                <a:off x="-7150" y="385016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30" name="Google Shape;4530;p25"/>
              <p:cNvCxnSpPr/>
              <p:nvPr/>
            </p:nvCxnSpPr>
            <p:spPr>
              <a:xfrm>
                <a:off x="-7150" y="390654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31" name="Google Shape;4531;p25"/>
              <p:cNvCxnSpPr/>
              <p:nvPr/>
            </p:nvCxnSpPr>
            <p:spPr>
              <a:xfrm>
                <a:off x="-7150" y="396291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32" name="Google Shape;4532;p25"/>
              <p:cNvCxnSpPr/>
              <p:nvPr/>
            </p:nvCxnSpPr>
            <p:spPr>
              <a:xfrm>
                <a:off x="-7150" y="401929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33" name="Google Shape;4533;p25"/>
              <p:cNvCxnSpPr/>
              <p:nvPr/>
            </p:nvCxnSpPr>
            <p:spPr>
              <a:xfrm>
                <a:off x="-7150" y="407567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34" name="Google Shape;4534;p25"/>
              <p:cNvCxnSpPr/>
              <p:nvPr/>
            </p:nvCxnSpPr>
            <p:spPr>
              <a:xfrm>
                <a:off x="-7150" y="413205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35" name="Google Shape;4535;p25"/>
              <p:cNvCxnSpPr/>
              <p:nvPr/>
            </p:nvCxnSpPr>
            <p:spPr>
              <a:xfrm>
                <a:off x="-7150" y="418843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36" name="Google Shape;4536;p25"/>
              <p:cNvCxnSpPr/>
              <p:nvPr/>
            </p:nvCxnSpPr>
            <p:spPr>
              <a:xfrm>
                <a:off x="-7150" y="424481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37" name="Google Shape;4537;p25"/>
              <p:cNvCxnSpPr/>
              <p:nvPr/>
            </p:nvCxnSpPr>
            <p:spPr>
              <a:xfrm>
                <a:off x="-7150" y="430119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38" name="Google Shape;4538;p25"/>
              <p:cNvCxnSpPr/>
              <p:nvPr/>
            </p:nvCxnSpPr>
            <p:spPr>
              <a:xfrm>
                <a:off x="-7150" y="435757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39" name="Google Shape;4539;p25"/>
              <p:cNvCxnSpPr/>
              <p:nvPr/>
            </p:nvCxnSpPr>
            <p:spPr>
              <a:xfrm>
                <a:off x="-7150" y="441395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40" name="Google Shape;4540;p25"/>
              <p:cNvCxnSpPr/>
              <p:nvPr/>
            </p:nvCxnSpPr>
            <p:spPr>
              <a:xfrm>
                <a:off x="-7150" y="447032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41" name="Google Shape;4541;p25"/>
              <p:cNvCxnSpPr/>
              <p:nvPr/>
            </p:nvCxnSpPr>
            <p:spPr>
              <a:xfrm>
                <a:off x="-7150" y="452670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42" name="Google Shape;4542;p25"/>
              <p:cNvCxnSpPr/>
              <p:nvPr/>
            </p:nvCxnSpPr>
            <p:spPr>
              <a:xfrm>
                <a:off x="-7150" y="458308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43" name="Google Shape;4543;p25"/>
              <p:cNvCxnSpPr/>
              <p:nvPr/>
            </p:nvCxnSpPr>
            <p:spPr>
              <a:xfrm>
                <a:off x="-7150" y="463946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44" name="Google Shape;4544;p25"/>
              <p:cNvCxnSpPr/>
              <p:nvPr/>
            </p:nvCxnSpPr>
            <p:spPr>
              <a:xfrm>
                <a:off x="-7150" y="469584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45" name="Google Shape;4545;p25"/>
              <p:cNvCxnSpPr/>
              <p:nvPr/>
            </p:nvCxnSpPr>
            <p:spPr>
              <a:xfrm>
                <a:off x="-7150" y="475222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46" name="Google Shape;4546;p25"/>
              <p:cNvCxnSpPr/>
              <p:nvPr/>
            </p:nvCxnSpPr>
            <p:spPr>
              <a:xfrm>
                <a:off x="-7150" y="480860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47" name="Google Shape;4547;p25"/>
              <p:cNvCxnSpPr/>
              <p:nvPr/>
            </p:nvCxnSpPr>
            <p:spPr>
              <a:xfrm>
                <a:off x="-7150" y="486498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48" name="Google Shape;4548;p25"/>
              <p:cNvCxnSpPr/>
              <p:nvPr/>
            </p:nvCxnSpPr>
            <p:spPr>
              <a:xfrm>
                <a:off x="-7150" y="492136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49" name="Google Shape;4549;p25"/>
              <p:cNvCxnSpPr/>
              <p:nvPr/>
            </p:nvCxnSpPr>
            <p:spPr>
              <a:xfrm>
                <a:off x="-7150" y="497773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50" name="Google Shape;4550;p25"/>
              <p:cNvCxnSpPr/>
              <p:nvPr/>
            </p:nvCxnSpPr>
            <p:spPr>
              <a:xfrm>
                <a:off x="-7150" y="503411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51" name="Google Shape;4551;p25"/>
              <p:cNvCxnSpPr/>
              <p:nvPr/>
            </p:nvCxnSpPr>
            <p:spPr>
              <a:xfrm>
                <a:off x="-7150" y="509049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52" name="Google Shape;4552;p25"/>
              <p:cNvCxnSpPr/>
              <p:nvPr/>
            </p:nvCxnSpPr>
            <p:spPr>
              <a:xfrm>
                <a:off x="-7150" y="514687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553" name="Google Shape;4553;p25"/>
            <p:cNvGrpSpPr/>
            <p:nvPr/>
          </p:nvGrpSpPr>
          <p:grpSpPr>
            <a:xfrm>
              <a:off x="-3500" y="12813"/>
              <a:ext cx="9151200" cy="5130475"/>
              <a:chOff x="-7150" y="16400"/>
              <a:chExt cx="9151200" cy="5130475"/>
            </a:xfrm>
          </p:grpSpPr>
          <p:cxnSp>
            <p:nvCxnSpPr>
              <p:cNvPr id="4554" name="Google Shape;4554;p25"/>
              <p:cNvCxnSpPr/>
              <p:nvPr/>
            </p:nvCxnSpPr>
            <p:spPr>
              <a:xfrm>
                <a:off x="-7150" y="1640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55" name="Google Shape;4555;p25"/>
              <p:cNvCxnSpPr/>
              <p:nvPr/>
            </p:nvCxnSpPr>
            <p:spPr>
              <a:xfrm>
                <a:off x="-7150" y="7277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56" name="Google Shape;4556;p25"/>
              <p:cNvCxnSpPr/>
              <p:nvPr/>
            </p:nvCxnSpPr>
            <p:spPr>
              <a:xfrm>
                <a:off x="-7150" y="12915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57" name="Google Shape;4557;p25"/>
              <p:cNvCxnSpPr/>
              <p:nvPr/>
            </p:nvCxnSpPr>
            <p:spPr>
              <a:xfrm>
                <a:off x="-7150" y="18553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58" name="Google Shape;4558;p25"/>
              <p:cNvCxnSpPr/>
              <p:nvPr/>
            </p:nvCxnSpPr>
            <p:spPr>
              <a:xfrm>
                <a:off x="-7150" y="24191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59" name="Google Shape;4559;p25"/>
              <p:cNvCxnSpPr/>
              <p:nvPr/>
            </p:nvCxnSpPr>
            <p:spPr>
              <a:xfrm>
                <a:off x="-7150" y="29829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60" name="Google Shape;4560;p25"/>
              <p:cNvCxnSpPr/>
              <p:nvPr/>
            </p:nvCxnSpPr>
            <p:spPr>
              <a:xfrm>
                <a:off x="-7150" y="35467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61" name="Google Shape;4561;p25"/>
              <p:cNvCxnSpPr/>
              <p:nvPr/>
            </p:nvCxnSpPr>
            <p:spPr>
              <a:xfrm>
                <a:off x="-7150" y="41105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62" name="Google Shape;4562;p25"/>
              <p:cNvCxnSpPr/>
              <p:nvPr/>
            </p:nvCxnSpPr>
            <p:spPr>
              <a:xfrm>
                <a:off x="-7150" y="46743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63" name="Google Shape;4563;p25"/>
              <p:cNvCxnSpPr/>
              <p:nvPr/>
            </p:nvCxnSpPr>
            <p:spPr>
              <a:xfrm>
                <a:off x="-7150" y="52381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64" name="Google Shape;4564;p25"/>
              <p:cNvCxnSpPr/>
              <p:nvPr/>
            </p:nvCxnSpPr>
            <p:spPr>
              <a:xfrm>
                <a:off x="-7150" y="58018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65" name="Google Shape;4565;p25"/>
              <p:cNvCxnSpPr/>
              <p:nvPr/>
            </p:nvCxnSpPr>
            <p:spPr>
              <a:xfrm>
                <a:off x="-7150" y="63656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66" name="Google Shape;4566;p25"/>
              <p:cNvCxnSpPr/>
              <p:nvPr/>
            </p:nvCxnSpPr>
            <p:spPr>
              <a:xfrm>
                <a:off x="-7150" y="69294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67" name="Google Shape;4567;p25"/>
              <p:cNvCxnSpPr/>
              <p:nvPr/>
            </p:nvCxnSpPr>
            <p:spPr>
              <a:xfrm>
                <a:off x="-7150" y="74932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68" name="Google Shape;4568;p25"/>
              <p:cNvCxnSpPr/>
              <p:nvPr/>
            </p:nvCxnSpPr>
            <p:spPr>
              <a:xfrm>
                <a:off x="-7150" y="80570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69" name="Google Shape;4569;p25"/>
              <p:cNvCxnSpPr/>
              <p:nvPr/>
            </p:nvCxnSpPr>
            <p:spPr>
              <a:xfrm>
                <a:off x="-7150" y="86208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70" name="Google Shape;4570;p25"/>
              <p:cNvCxnSpPr/>
              <p:nvPr/>
            </p:nvCxnSpPr>
            <p:spPr>
              <a:xfrm>
                <a:off x="-7150" y="91846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71" name="Google Shape;4571;p25"/>
              <p:cNvCxnSpPr/>
              <p:nvPr/>
            </p:nvCxnSpPr>
            <p:spPr>
              <a:xfrm>
                <a:off x="-7150" y="97484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72" name="Google Shape;4572;p25"/>
              <p:cNvCxnSpPr/>
              <p:nvPr/>
            </p:nvCxnSpPr>
            <p:spPr>
              <a:xfrm>
                <a:off x="-7150" y="103121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73" name="Google Shape;4573;p25"/>
              <p:cNvCxnSpPr/>
              <p:nvPr/>
            </p:nvCxnSpPr>
            <p:spPr>
              <a:xfrm>
                <a:off x="-7150" y="108759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74" name="Google Shape;4574;p25"/>
              <p:cNvCxnSpPr/>
              <p:nvPr/>
            </p:nvCxnSpPr>
            <p:spPr>
              <a:xfrm>
                <a:off x="-7150" y="114397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75" name="Google Shape;4575;p25"/>
              <p:cNvCxnSpPr/>
              <p:nvPr/>
            </p:nvCxnSpPr>
            <p:spPr>
              <a:xfrm>
                <a:off x="-7150" y="120035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76" name="Google Shape;4576;p25"/>
              <p:cNvCxnSpPr/>
              <p:nvPr/>
            </p:nvCxnSpPr>
            <p:spPr>
              <a:xfrm>
                <a:off x="-7150" y="125673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77" name="Google Shape;4577;p25"/>
              <p:cNvCxnSpPr/>
              <p:nvPr/>
            </p:nvCxnSpPr>
            <p:spPr>
              <a:xfrm>
                <a:off x="-7150" y="131311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78" name="Google Shape;4578;p25"/>
              <p:cNvCxnSpPr/>
              <p:nvPr/>
            </p:nvCxnSpPr>
            <p:spPr>
              <a:xfrm>
                <a:off x="-7150" y="136949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79" name="Google Shape;4579;p25"/>
              <p:cNvCxnSpPr/>
              <p:nvPr/>
            </p:nvCxnSpPr>
            <p:spPr>
              <a:xfrm>
                <a:off x="-7150" y="142587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80" name="Google Shape;4580;p25"/>
              <p:cNvCxnSpPr/>
              <p:nvPr/>
            </p:nvCxnSpPr>
            <p:spPr>
              <a:xfrm>
                <a:off x="-7150" y="148225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81" name="Google Shape;4581;p25"/>
              <p:cNvCxnSpPr/>
              <p:nvPr/>
            </p:nvCxnSpPr>
            <p:spPr>
              <a:xfrm>
                <a:off x="-7150" y="153862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82" name="Google Shape;4582;p25"/>
              <p:cNvCxnSpPr/>
              <p:nvPr/>
            </p:nvCxnSpPr>
            <p:spPr>
              <a:xfrm>
                <a:off x="-7150" y="159500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83" name="Google Shape;4583;p25"/>
              <p:cNvCxnSpPr/>
              <p:nvPr/>
            </p:nvCxnSpPr>
            <p:spPr>
              <a:xfrm>
                <a:off x="-7150" y="165138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84" name="Google Shape;4584;p25"/>
              <p:cNvCxnSpPr/>
              <p:nvPr/>
            </p:nvCxnSpPr>
            <p:spPr>
              <a:xfrm>
                <a:off x="-7150" y="170776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85" name="Google Shape;4585;p25"/>
              <p:cNvCxnSpPr/>
              <p:nvPr/>
            </p:nvCxnSpPr>
            <p:spPr>
              <a:xfrm>
                <a:off x="-7150" y="176414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86" name="Google Shape;4586;p25"/>
              <p:cNvCxnSpPr/>
              <p:nvPr/>
            </p:nvCxnSpPr>
            <p:spPr>
              <a:xfrm>
                <a:off x="-7150" y="182052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87" name="Google Shape;4587;p25"/>
              <p:cNvCxnSpPr/>
              <p:nvPr/>
            </p:nvCxnSpPr>
            <p:spPr>
              <a:xfrm>
                <a:off x="-7150" y="187690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88" name="Google Shape;4588;p25"/>
              <p:cNvCxnSpPr/>
              <p:nvPr/>
            </p:nvCxnSpPr>
            <p:spPr>
              <a:xfrm>
                <a:off x="-7150" y="193328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89" name="Google Shape;4589;p25"/>
              <p:cNvCxnSpPr/>
              <p:nvPr/>
            </p:nvCxnSpPr>
            <p:spPr>
              <a:xfrm>
                <a:off x="-7150" y="198966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90" name="Google Shape;4590;p25"/>
              <p:cNvCxnSpPr/>
              <p:nvPr/>
            </p:nvCxnSpPr>
            <p:spPr>
              <a:xfrm>
                <a:off x="-7150" y="204603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91" name="Google Shape;4591;p25"/>
              <p:cNvCxnSpPr/>
              <p:nvPr/>
            </p:nvCxnSpPr>
            <p:spPr>
              <a:xfrm>
                <a:off x="-7150" y="210241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92" name="Google Shape;4592;p25"/>
              <p:cNvCxnSpPr/>
              <p:nvPr/>
            </p:nvCxnSpPr>
            <p:spPr>
              <a:xfrm>
                <a:off x="-7150" y="215879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93" name="Google Shape;4593;p25"/>
              <p:cNvCxnSpPr/>
              <p:nvPr/>
            </p:nvCxnSpPr>
            <p:spPr>
              <a:xfrm>
                <a:off x="-7150" y="221517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94" name="Google Shape;4594;p25"/>
              <p:cNvCxnSpPr/>
              <p:nvPr/>
            </p:nvCxnSpPr>
            <p:spPr>
              <a:xfrm>
                <a:off x="-7150" y="227155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95" name="Google Shape;4595;p25"/>
              <p:cNvCxnSpPr/>
              <p:nvPr/>
            </p:nvCxnSpPr>
            <p:spPr>
              <a:xfrm>
                <a:off x="-7150" y="232793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96" name="Google Shape;4596;p25"/>
              <p:cNvCxnSpPr/>
              <p:nvPr/>
            </p:nvCxnSpPr>
            <p:spPr>
              <a:xfrm>
                <a:off x="-7150" y="238431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97" name="Google Shape;4597;p25"/>
              <p:cNvCxnSpPr/>
              <p:nvPr/>
            </p:nvCxnSpPr>
            <p:spPr>
              <a:xfrm>
                <a:off x="-7150" y="244069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98" name="Google Shape;4598;p25"/>
              <p:cNvCxnSpPr/>
              <p:nvPr/>
            </p:nvCxnSpPr>
            <p:spPr>
              <a:xfrm>
                <a:off x="-7150" y="249706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99" name="Google Shape;4599;p25"/>
              <p:cNvCxnSpPr/>
              <p:nvPr/>
            </p:nvCxnSpPr>
            <p:spPr>
              <a:xfrm>
                <a:off x="-7150" y="255344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00" name="Google Shape;4600;p25"/>
              <p:cNvCxnSpPr/>
              <p:nvPr/>
            </p:nvCxnSpPr>
            <p:spPr>
              <a:xfrm>
                <a:off x="-7150" y="260982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01" name="Google Shape;4601;p25"/>
              <p:cNvCxnSpPr/>
              <p:nvPr/>
            </p:nvCxnSpPr>
            <p:spPr>
              <a:xfrm>
                <a:off x="-7150" y="266620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02" name="Google Shape;4602;p25"/>
              <p:cNvCxnSpPr/>
              <p:nvPr/>
            </p:nvCxnSpPr>
            <p:spPr>
              <a:xfrm>
                <a:off x="-7150" y="272258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03" name="Google Shape;4603;p25"/>
              <p:cNvCxnSpPr/>
              <p:nvPr/>
            </p:nvCxnSpPr>
            <p:spPr>
              <a:xfrm>
                <a:off x="-7150" y="277896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04" name="Google Shape;4604;p25"/>
              <p:cNvCxnSpPr/>
              <p:nvPr/>
            </p:nvCxnSpPr>
            <p:spPr>
              <a:xfrm>
                <a:off x="-7150" y="283534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05" name="Google Shape;4605;p25"/>
              <p:cNvCxnSpPr/>
              <p:nvPr/>
            </p:nvCxnSpPr>
            <p:spPr>
              <a:xfrm>
                <a:off x="-7150" y="289172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06" name="Google Shape;4606;p25"/>
              <p:cNvCxnSpPr/>
              <p:nvPr/>
            </p:nvCxnSpPr>
            <p:spPr>
              <a:xfrm>
                <a:off x="-7150" y="294810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07" name="Google Shape;4607;p25"/>
              <p:cNvCxnSpPr/>
              <p:nvPr/>
            </p:nvCxnSpPr>
            <p:spPr>
              <a:xfrm>
                <a:off x="-7150" y="300447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08" name="Google Shape;4608;p25"/>
              <p:cNvCxnSpPr/>
              <p:nvPr/>
            </p:nvCxnSpPr>
            <p:spPr>
              <a:xfrm>
                <a:off x="-7150" y="306085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09" name="Google Shape;4609;p25"/>
              <p:cNvCxnSpPr/>
              <p:nvPr/>
            </p:nvCxnSpPr>
            <p:spPr>
              <a:xfrm>
                <a:off x="-7150" y="311723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10" name="Google Shape;4610;p25"/>
              <p:cNvCxnSpPr/>
              <p:nvPr/>
            </p:nvCxnSpPr>
            <p:spPr>
              <a:xfrm>
                <a:off x="-7150" y="317361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11" name="Google Shape;4611;p25"/>
              <p:cNvCxnSpPr/>
              <p:nvPr/>
            </p:nvCxnSpPr>
            <p:spPr>
              <a:xfrm>
                <a:off x="-7150" y="322999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12" name="Google Shape;4612;p25"/>
              <p:cNvCxnSpPr/>
              <p:nvPr/>
            </p:nvCxnSpPr>
            <p:spPr>
              <a:xfrm>
                <a:off x="-7150" y="328637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13" name="Google Shape;4613;p25"/>
              <p:cNvCxnSpPr/>
              <p:nvPr/>
            </p:nvCxnSpPr>
            <p:spPr>
              <a:xfrm>
                <a:off x="-7150" y="334275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14" name="Google Shape;4614;p25"/>
              <p:cNvCxnSpPr/>
              <p:nvPr/>
            </p:nvCxnSpPr>
            <p:spPr>
              <a:xfrm>
                <a:off x="-7150" y="339913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15" name="Google Shape;4615;p25"/>
              <p:cNvCxnSpPr/>
              <p:nvPr/>
            </p:nvCxnSpPr>
            <p:spPr>
              <a:xfrm>
                <a:off x="-7150" y="345551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16" name="Google Shape;4616;p25"/>
              <p:cNvCxnSpPr/>
              <p:nvPr/>
            </p:nvCxnSpPr>
            <p:spPr>
              <a:xfrm>
                <a:off x="-7150" y="351188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17" name="Google Shape;4617;p25"/>
              <p:cNvCxnSpPr/>
              <p:nvPr/>
            </p:nvCxnSpPr>
            <p:spPr>
              <a:xfrm>
                <a:off x="-7150" y="356826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18" name="Google Shape;4618;p25"/>
              <p:cNvCxnSpPr/>
              <p:nvPr/>
            </p:nvCxnSpPr>
            <p:spPr>
              <a:xfrm>
                <a:off x="-7150" y="362464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19" name="Google Shape;4619;p25"/>
              <p:cNvCxnSpPr/>
              <p:nvPr/>
            </p:nvCxnSpPr>
            <p:spPr>
              <a:xfrm>
                <a:off x="-7150" y="368102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20" name="Google Shape;4620;p25"/>
              <p:cNvCxnSpPr/>
              <p:nvPr/>
            </p:nvCxnSpPr>
            <p:spPr>
              <a:xfrm>
                <a:off x="-7150" y="373740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21" name="Google Shape;4621;p25"/>
              <p:cNvCxnSpPr/>
              <p:nvPr/>
            </p:nvCxnSpPr>
            <p:spPr>
              <a:xfrm>
                <a:off x="-7150" y="379378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22" name="Google Shape;4622;p25"/>
              <p:cNvCxnSpPr/>
              <p:nvPr/>
            </p:nvCxnSpPr>
            <p:spPr>
              <a:xfrm>
                <a:off x="-7150" y="385016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23" name="Google Shape;4623;p25"/>
              <p:cNvCxnSpPr/>
              <p:nvPr/>
            </p:nvCxnSpPr>
            <p:spPr>
              <a:xfrm>
                <a:off x="-7150" y="390654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24" name="Google Shape;4624;p25"/>
              <p:cNvCxnSpPr/>
              <p:nvPr/>
            </p:nvCxnSpPr>
            <p:spPr>
              <a:xfrm>
                <a:off x="-7150" y="396291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25" name="Google Shape;4625;p25"/>
              <p:cNvCxnSpPr/>
              <p:nvPr/>
            </p:nvCxnSpPr>
            <p:spPr>
              <a:xfrm>
                <a:off x="-7150" y="401929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26" name="Google Shape;4626;p25"/>
              <p:cNvCxnSpPr/>
              <p:nvPr/>
            </p:nvCxnSpPr>
            <p:spPr>
              <a:xfrm>
                <a:off x="-7150" y="407567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27" name="Google Shape;4627;p25"/>
              <p:cNvCxnSpPr/>
              <p:nvPr/>
            </p:nvCxnSpPr>
            <p:spPr>
              <a:xfrm>
                <a:off x="-7150" y="413205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28" name="Google Shape;4628;p25"/>
              <p:cNvCxnSpPr/>
              <p:nvPr/>
            </p:nvCxnSpPr>
            <p:spPr>
              <a:xfrm>
                <a:off x="-7150" y="418843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29" name="Google Shape;4629;p25"/>
              <p:cNvCxnSpPr/>
              <p:nvPr/>
            </p:nvCxnSpPr>
            <p:spPr>
              <a:xfrm>
                <a:off x="-7150" y="424481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30" name="Google Shape;4630;p25"/>
              <p:cNvCxnSpPr/>
              <p:nvPr/>
            </p:nvCxnSpPr>
            <p:spPr>
              <a:xfrm>
                <a:off x="-7150" y="430119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31" name="Google Shape;4631;p25"/>
              <p:cNvCxnSpPr/>
              <p:nvPr/>
            </p:nvCxnSpPr>
            <p:spPr>
              <a:xfrm>
                <a:off x="-7150" y="435757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32" name="Google Shape;4632;p25"/>
              <p:cNvCxnSpPr/>
              <p:nvPr/>
            </p:nvCxnSpPr>
            <p:spPr>
              <a:xfrm>
                <a:off x="-7150" y="441395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33" name="Google Shape;4633;p25"/>
              <p:cNvCxnSpPr/>
              <p:nvPr/>
            </p:nvCxnSpPr>
            <p:spPr>
              <a:xfrm>
                <a:off x="-7150" y="447032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34" name="Google Shape;4634;p25"/>
              <p:cNvCxnSpPr/>
              <p:nvPr/>
            </p:nvCxnSpPr>
            <p:spPr>
              <a:xfrm>
                <a:off x="-7150" y="452670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35" name="Google Shape;4635;p25"/>
              <p:cNvCxnSpPr/>
              <p:nvPr/>
            </p:nvCxnSpPr>
            <p:spPr>
              <a:xfrm>
                <a:off x="-7150" y="458308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36" name="Google Shape;4636;p25"/>
              <p:cNvCxnSpPr/>
              <p:nvPr/>
            </p:nvCxnSpPr>
            <p:spPr>
              <a:xfrm>
                <a:off x="-7150" y="463946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37" name="Google Shape;4637;p25"/>
              <p:cNvCxnSpPr/>
              <p:nvPr/>
            </p:nvCxnSpPr>
            <p:spPr>
              <a:xfrm>
                <a:off x="-7150" y="469584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38" name="Google Shape;4638;p25"/>
              <p:cNvCxnSpPr/>
              <p:nvPr/>
            </p:nvCxnSpPr>
            <p:spPr>
              <a:xfrm>
                <a:off x="-7150" y="475222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39" name="Google Shape;4639;p25"/>
              <p:cNvCxnSpPr/>
              <p:nvPr/>
            </p:nvCxnSpPr>
            <p:spPr>
              <a:xfrm>
                <a:off x="-7150" y="480860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40" name="Google Shape;4640;p25"/>
              <p:cNvCxnSpPr/>
              <p:nvPr/>
            </p:nvCxnSpPr>
            <p:spPr>
              <a:xfrm>
                <a:off x="-7150" y="486498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41" name="Google Shape;4641;p25"/>
              <p:cNvCxnSpPr/>
              <p:nvPr/>
            </p:nvCxnSpPr>
            <p:spPr>
              <a:xfrm>
                <a:off x="-7150" y="492136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42" name="Google Shape;4642;p25"/>
              <p:cNvCxnSpPr/>
              <p:nvPr/>
            </p:nvCxnSpPr>
            <p:spPr>
              <a:xfrm>
                <a:off x="-7150" y="497773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43" name="Google Shape;4643;p25"/>
              <p:cNvCxnSpPr/>
              <p:nvPr/>
            </p:nvCxnSpPr>
            <p:spPr>
              <a:xfrm>
                <a:off x="-7150" y="503411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44" name="Google Shape;4644;p25"/>
              <p:cNvCxnSpPr/>
              <p:nvPr/>
            </p:nvCxnSpPr>
            <p:spPr>
              <a:xfrm>
                <a:off x="-7150" y="509049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45" name="Google Shape;4645;p25"/>
              <p:cNvCxnSpPr/>
              <p:nvPr/>
            </p:nvCxnSpPr>
            <p:spPr>
              <a:xfrm>
                <a:off x="-7150" y="514687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646" name="Google Shape;4646;p25"/>
            <p:cNvSpPr/>
            <p:nvPr/>
          </p:nvSpPr>
          <p:spPr>
            <a:xfrm>
              <a:off x="0" y="0"/>
              <a:ext cx="163200" cy="5156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25"/>
            <p:cNvSpPr/>
            <p:nvPr/>
          </p:nvSpPr>
          <p:spPr>
            <a:xfrm>
              <a:off x="8980800" y="0"/>
              <a:ext cx="163200" cy="5156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25"/>
            <p:cNvSpPr/>
            <p:nvPr/>
          </p:nvSpPr>
          <p:spPr>
            <a:xfrm rot="5400000">
              <a:off x="4490500" y="515125"/>
              <a:ext cx="163200" cy="914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25"/>
            <p:cNvSpPr/>
            <p:nvPr/>
          </p:nvSpPr>
          <p:spPr>
            <a:xfrm rot="5400000">
              <a:off x="4490500" y="-4490400"/>
              <a:ext cx="163200" cy="914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50" name="Google Shape;4650;p25"/>
          <p:cNvSpPr/>
          <p:nvPr/>
        </p:nvSpPr>
        <p:spPr>
          <a:xfrm>
            <a:off x="718525" y="504375"/>
            <a:ext cx="7703400" cy="4128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30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1" name="Google Shape;4651;p25"/>
          <p:cNvSpPr/>
          <p:nvPr/>
        </p:nvSpPr>
        <p:spPr>
          <a:xfrm>
            <a:off x="7480725" y="497999"/>
            <a:ext cx="58800" cy="417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2" name="Google Shape;4652;p25"/>
          <p:cNvSpPr/>
          <p:nvPr/>
        </p:nvSpPr>
        <p:spPr>
          <a:xfrm>
            <a:off x="728917" y="1488314"/>
            <a:ext cx="434317" cy="233847"/>
          </a:xfrm>
          <a:custGeom>
            <a:avLst/>
            <a:gdLst/>
            <a:ahLst/>
            <a:cxnLst/>
            <a:rect l="l" t="t" r="r" b="b"/>
            <a:pathLst>
              <a:path w="4242" h="2284" extrusionOk="0">
                <a:moveTo>
                  <a:pt x="1" y="0"/>
                </a:moveTo>
                <a:lnTo>
                  <a:pt x="1" y="2284"/>
                </a:lnTo>
                <a:lnTo>
                  <a:pt x="2806" y="2284"/>
                </a:lnTo>
                <a:cubicBezTo>
                  <a:pt x="4241" y="2218"/>
                  <a:pt x="4241" y="98"/>
                  <a:pt x="280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3" name="Google Shape;4653;p25"/>
          <p:cNvSpPr/>
          <p:nvPr/>
        </p:nvSpPr>
        <p:spPr>
          <a:xfrm>
            <a:off x="728917" y="1872365"/>
            <a:ext cx="434317" cy="233847"/>
          </a:xfrm>
          <a:custGeom>
            <a:avLst/>
            <a:gdLst/>
            <a:ahLst/>
            <a:cxnLst/>
            <a:rect l="l" t="t" r="r" b="b"/>
            <a:pathLst>
              <a:path w="4242" h="2284" extrusionOk="0">
                <a:moveTo>
                  <a:pt x="1" y="1"/>
                </a:moveTo>
                <a:lnTo>
                  <a:pt x="1" y="2284"/>
                </a:lnTo>
                <a:lnTo>
                  <a:pt x="2806" y="2284"/>
                </a:lnTo>
                <a:cubicBezTo>
                  <a:pt x="4241" y="2186"/>
                  <a:pt x="4241" y="66"/>
                  <a:pt x="2806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4" name="Google Shape;4654;p25"/>
          <p:cNvSpPr/>
          <p:nvPr/>
        </p:nvSpPr>
        <p:spPr>
          <a:xfrm>
            <a:off x="728917" y="2256417"/>
            <a:ext cx="440972" cy="233950"/>
          </a:xfrm>
          <a:custGeom>
            <a:avLst/>
            <a:gdLst/>
            <a:ahLst/>
            <a:cxnLst/>
            <a:rect l="l" t="t" r="r" b="b"/>
            <a:pathLst>
              <a:path w="4307" h="2285" extrusionOk="0">
                <a:moveTo>
                  <a:pt x="1" y="1"/>
                </a:moveTo>
                <a:lnTo>
                  <a:pt x="1" y="2284"/>
                </a:lnTo>
                <a:lnTo>
                  <a:pt x="2806" y="2284"/>
                </a:lnTo>
                <a:cubicBezTo>
                  <a:pt x="4307" y="2284"/>
                  <a:pt x="4307" y="1"/>
                  <a:pt x="2806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5" name="Google Shape;4655;p25"/>
          <p:cNvSpPr/>
          <p:nvPr/>
        </p:nvSpPr>
        <p:spPr>
          <a:xfrm>
            <a:off x="728917" y="2637192"/>
            <a:ext cx="404216" cy="237226"/>
          </a:xfrm>
          <a:custGeom>
            <a:avLst/>
            <a:gdLst/>
            <a:ahLst/>
            <a:cxnLst/>
            <a:rect l="l" t="t" r="r" b="b"/>
            <a:pathLst>
              <a:path w="3948" h="2317" extrusionOk="0">
                <a:moveTo>
                  <a:pt x="1" y="1"/>
                </a:moveTo>
                <a:lnTo>
                  <a:pt x="1" y="2317"/>
                </a:lnTo>
                <a:lnTo>
                  <a:pt x="2806" y="2317"/>
                </a:lnTo>
                <a:cubicBezTo>
                  <a:pt x="3426" y="2317"/>
                  <a:pt x="3948" y="1795"/>
                  <a:pt x="3948" y="1175"/>
                </a:cubicBezTo>
                <a:cubicBezTo>
                  <a:pt x="3948" y="522"/>
                  <a:pt x="3426" y="1"/>
                  <a:pt x="2806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6" name="Google Shape;4656;p25"/>
          <p:cNvSpPr/>
          <p:nvPr/>
        </p:nvSpPr>
        <p:spPr>
          <a:xfrm>
            <a:off x="728917" y="3021243"/>
            <a:ext cx="404216" cy="234052"/>
          </a:xfrm>
          <a:custGeom>
            <a:avLst/>
            <a:gdLst/>
            <a:ahLst/>
            <a:cxnLst/>
            <a:rect l="l" t="t" r="r" b="b"/>
            <a:pathLst>
              <a:path w="3948" h="2286" extrusionOk="0">
                <a:moveTo>
                  <a:pt x="1" y="1"/>
                </a:moveTo>
                <a:lnTo>
                  <a:pt x="1" y="2284"/>
                </a:lnTo>
                <a:lnTo>
                  <a:pt x="2806" y="2284"/>
                </a:lnTo>
                <a:cubicBezTo>
                  <a:pt x="2824" y="2285"/>
                  <a:pt x="2843" y="2286"/>
                  <a:pt x="2861" y="2286"/>
                </a:cubicBezTo>
                <a:cubicBezTo>
                  <a:pt x="3456" y="2286"/>
                  <a:pt x="3948" y="1776"/>
                  <a:pt x="3948" y="1143"/>
                </a:cubicBezTo>
                <a:cubicBezTo>
                  <a:pt x="3948" y="523"/>
                  <a:pt x="3426" y="1"/>
                  <a:pt x="2806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7" name="Google Shape;4657;p25"/>
          <p:cNvSpPr/>
          <p:nvPr/>
        </p:nvSpPr>
        <p:spPr>
          <a:xfrm flipH="1">
            <a:off x="7975972" y="1488314"/>
            <a:ext cx="434317" cy="233847"/>
          </a:xfrm>
          <a:custGeom>
            <a:avLst/>
            <a:gdLst/>
            <a:ahLst/>
            <a:cxnLst/>
            <a:rect l="l" t="t" r="r" b="b"/>
            <a:pathLst>
              <a:path w="4242" h="2284" extrusionOk="0">
                <a:moveTo>
                  <a:pt x="1" y="0"/>
                </a:moveTo>
                <a:lnTo>
                  <a:pt x="1" y="2284"/>
                </a:lnTo>
                <a:lnTo>
                  <a:pt x="2806" y="2284"/>
                </a:lnTo>
                <a:cubicBezTo>
                  <a:pt x="4241" y="2218"/>
                  <a:pt x="4241" y="98"/>
                  <a:pt x="280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8" name="Google Shape;4658;p25"/>
          <p:cNvSpPr/>
          <p:nvPr/>
        </p:nvSpPr>
        <p:spPr>
          <a:xfrm flipH="1">
            <a:off x="7975972" y="1872365"/>
            <a:ext cx="434317" cy="233847"/>
          </a:xfrm>
          <a:custGeom>
            <a:avLst/>
            <a:gdLst/>
            <a:ahLst/>
            <a:cxnLst/>
            <a:rect l="l" t="t" r="r" b="b"/>
            <a:pathLst>
              <a:path w="4242" h="2284" extrusionOk="0">
                <a:moveTo>
                  <a:pt x="1" y="1"/>
                </a:moveTo>
                <a:lnTo>
                  <a:pt x="1" y="2284"/>
                </a:lnTo>
                <a:lnTo>
                  <a:pt x="2806" y="2284"/>
                </a:lnTo>
                <a:cubicBezTo>
                  <a:pt x="4241" y="2186"/>
                  <a:pt x="4241" y="66"/>
                  <a:pt x="2806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9" name="Google Shape;4659;p25"/>
          <p:cNvSpPr/>
          <p:nvPr/>
        </p:nvSpPr>
        <p:spPr>
          <a:xfrm flipH="1">
            <a:off x="7969317" y="2256417"/>
            <a:ext cx="440972" cy="233950"/>
          </a:xfrm>
          <a:custGeom>
            <a:avLst/>
            <a:gdLst/>
            <a:ahLst/>
            <a:cxnLst/>
            <a:rect l="l" t="t" r="r" b="b"/>
            <a:pathLst>
              <a:path w="4307" h="2285" extrusionOk="0">
                <a:moveTo>
                  <a:pt x="1" y="1"/>
                </a:moveTo>
                <a:lnTo>
                  <a:pt x="1" y="2284"/>
                </a:lnTo>
                <a:lnTo>
                  <a:pt x="2806" y="2284"/>
                </a:lnTo>
                <a:cubicBezTo>
                  <a:pt x="4307" y="2284"/>
                  <a:pt x="4307" y="1"/>
                  <a:pt x="2806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0" name="Google Shape;4660;p25"/>
          <p:cNvSpPr/>
          <p:nvPr/>
        </p:nvSpPr>
        <p:spPr>
          <a:xfrm flipH="1">
            <a:off x="8006073" y="2637192"/>
            <a:ext cx="404216" cy="237226"/>
          </a:xfrm>
          <a:custGeom>
            <a:avLst/>
            <a:gdLst/>
            <a:ahLst/>
            <a:cxnLst/>
            <a:rect l="l" t="t" r="r" b="b"/>
            <a:pathLst>
              <a:path w="3948" h="2317" extrusionOk="0">
                <a:moveTo>
                  <a:pt x="1" y="1"/>
                </a:moveTo>
                <a:lnTo>
                  <a:pt x="1" y="2317"/>
                </a:lnTo>
                <a:lnTo>
                  <a:pt x="2806" y="2317"/>
                </a:lnTo>
                <a:cubicBezTo>
                  <a:pt x="3426" y="2317"/>
                  <a:pt x="3948" y="1795"/>
                  <a:pt x="3948" y="1175"/>
                </a:cubicBezTo>
                <a:cubicBezTo>
                  <a:pt x="3948" y="522"/>
                  <a:pt x="3426" y="1"/>
                  <a:pt x="2806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1" name="Google Shape;4661;p25"/>
          <p:cNvSpPr/>
          <p:nvPr/>
        </p:nvSpPr>
        <p:spPr>
          <a:xfrm flipH="1">
            <a:off x="8006073" y="3021243"/>
            <a:ext cx="404216" cy="234052"/>
          </a:xfrm>
          <a:custGeom>
            <a:avLst/>
            <a:gdLst/>
            <a:ahLst/>
            <a:cxnLst/>
            <a:rect l="l" t="t" r="r" b="b"/>
            <a:pathLst>
              <a:path w="3948" h="2286" extrusionOk="0">
                <a:moveTo>
                  <a:pt x="1" y="1"/>
                </a:moveTo>
                <a:lnTo>
                  <a:pt x="1" y="2284"/>
                </a:lnTo>
                <a:lnTo>
                  <a:pt x="2806" y="2284"/>
                </a:lnTo>
                <a:cubicBezTo>
                  <a:pt x="2824" y="2285"/>
                  <a:pt x="2843" y="2286"/>
                  <a:pt x="2861" y="2286"/>
                </a:cubicBezTo>
                <a:cubicBezTo>
                  <a:pt x="3456" y="2286"/>
                  <a:pt x="3948" y="1776"/>
                  <a:pt x="3948" y="1143"/>
                </a:cubicBezTo>
                <a:cubicBezTo>
                  <a:pt x="3948" y="523"/>
                  <a:pt x="3426" y="1"/>
                  <a:pt x="2806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2" name="Google Shape;4662;p25"/>
          <p:cNvSpPr/>
          <p:nvPr/>
        </p:nvSpPr>
        <p:spPr>
          <a:xfrm>
            <a:off x="1600925" y="497999"/>
            <a:ext cx="58800" cy="417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4" name="Google Shape;4664;p26"/>
          <p:cNvGrpSpPr/>
          <p:nvPr/>
        </p:nvGrpSpPr>
        <p:grpSpPr>
          <a:xfrm>
            <a:off x="-7150" y="0"/>
            <a:ext cx="9154850" cy="5175257"/>
            <a:chOff x="-7150" y="0"/>
            <a:chExt cx="9154850" cy="5175257"/>
          </a:xfrm>
        </p:grpSpPr>
        <p:grpSp>
          <p:nvGrpSpPr>
            <p:cNvPr id="4665" name="Google Shape;4665;p26"/>
            <p:cNvGrpSpPr/>
            <p:nvPr/>
          </p:nvGrpSpPr>
          <p:grpSpPr>
            <a:xfrm>
              <a:off x="-7150" y="44782"/>
              <a:ext cx="9151200" cy="5130475"/>
              <a:chOff x="-7150" y="16400"/>
              <a:chExt cx="9151200" cy="5130475"/>
            </a:xfrm>
          </p:grpSpPr>
          <p:cxnSp>
            <p:nvCxnSpPr>
              <p:cNvPr id="4666" name="Google Shape;4666;p26"/>
              <p:cNvCxnSpPr/>
              <p:nvPr/>
            </p:nvCxnSpPr>
            <p:spPr>
              <a:xfrm>
                <a:off x="-7150" y="1640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67" name="Google Shape;4667;p26"/>
              <p:cNvCxnSpPr/>
              <p:nvPr/>
            </p:nvCxnSpPr>
            <p:spPr>
              <a:xfrm>
                <a:off x="-7150" y="7277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68" name="Google Shape;4668;p26"/>
              <p:cNvCxnSpPr/>
              <p:nvPr/>
            </p:nvCxnSpPr>
            <p:spPr>
              <a:xfrm>
                <a:off x="-7150" y="12915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69" name="Google Shape;4669;p26"/>
              <p:cNvCxnSpPr/>
              <p:nvPr/>
            </p:nvCxnSpPr>
            <p:spPr>
              <a:xfrm>
                <a:off x="-7150" y="18553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70" name="Google Shape;4670;p26"/>
              <p:cNvCxnSpPr/>
              <p:nvPr/>
            </p:nvCxnSpPr>
            <p:spPr>
              <a:xfrm>
                <a:off x="-7150" y="24191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71" name="Google Shape;4671;p26"/>
              <p:cNvCxnSpPr/>
              <p:nvPr/>
            </p:nvCxnSpPr>
            <p:spPr>
              <a:xfrm>
                <a:off x="-7150" y="29829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72" name="Google Shape;4672;p26"/>
              <p:cNvCxnSpPr/>
              <p:nvPr/>
            </p:nvCxnSpPr>
            <p:spPr>
              <a:xfrm>
                <a:off x="-7150" y="35467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73" name="Google Shape;4673;p26"/>
              <p:cNvCxnSpPr/>
              <p:nvPr/>
            </p:nvCxnSpPr>
            <p:spPr>
              <a:xfrm>
                <a:off x="-7150" y="41105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74" name="Google Shape;4674;p26"/>
              <p:cNvCxnSpPr/>
              <p:nvPr/>
            </p:nvCxnSpPr>
            <p:spPr>
              <a:xfrm>
                <a:off x="-7150" y="46743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75" name="Google Shape;4675;p26"/>
              <p:cNvCxnSpPr/>
              <p:nvPr/>
            </p:nvCxnSpPr>
            <p:spPr>
              <a:xfrm>
                <a:off x="-7150" y="52381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76" name="Google Shape;4676;p26"/>
              <p:cNvCxnSpPr/>
              <p:nvPr/>
            </p:nvCxnSpPr>
            <p:spPr>
              <a:xfrm>
                <a:off x="-7150" y="58018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77" name="Google Shape;4677;p26"/>
              <p:cNvCxnSpPr/>
              <p:nvPr/>
            </p:nvCxnSpPr>
            <p:spPr>
              <a:xfrm>
                <a:off x="-7150" y="63656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78" name="Google Shape;4678;p26"/>
              <p:cNvCxnSpPr/>
              <p:nvPr/>
            </p:nvCxnSpPr>
            <p:spPr>
              <a:xfrm>
                <a:off x="-7150" y="69294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79" name="Google Shape;4679;p26"/>
              <p:cNvCxnSpPr/>
              <p:nvPr/>
            </p:nvCxnSpPr>
            <p:spPr>
              <a:xfrm>
                <a:off x="-7150" y="74932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80" name="Google Shape;4680;p26"/>
              <p:cNvCxnSpPr/>
              <p:nvPr/>
            </p:nvCxnSpPr>
            <p:spPr>
              <a:xfrm>
                <a:off x="-7150" y="80570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81" name="Google Shape;4681;p26"/>
              <p:cNvCxnSpPr/>
              <p:nvPr/>
            </p:nvCxnSpPr>
            <p:spPr>
              <a:xfrm>
                <a:off x="-7150" y="86208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82" name="Google Shape;4682;p26"/>
              <p:cNvCxnSpPr/>
              <p:nvPr/>
            </p:nvCxnSpPr>
            <p:spPr>
              <a:xfrm>
                <a:off x="-7150" y="91846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83" name="Google Shape;4683;p26"/>
              <p:cNvCxnSpPr/>
              <p:nvPr/>
            </p:nvCxnSpPr>
            <p:spPr>
              <a:xfrm>
                <a:off x="-7150" y="97484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84" name="Google Shape;4684;p26"/>
              <p:cNvCxnSpPr/>
              <p:nvPr/>
            </p:nvCxnSpPr>
            <p:spPr>
              <a:xfrm>
                <a:off x="-7150" y="103121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85" name="Google Shape;4685;p26"/>
              <p:cNvCxnSpPr/>
              <p:nvPr/>
            </p:nvCxnSpPr>
            <p:spPr>
              <a:xfrm>
                <a:off x="-7150" y="108759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86" name="Google Shape;4686;p26"/>
              <p:cNvCxnSpPr/>
              <p:nvPr/>
            </p:nvCxnSpPr>
            <p:spPr>
              <a:xfrm>
                <a:off x="-7150" y="114397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87" name="Google Shape;4687;p26"/>
              <p:cNvCxnSpPr/>
              <p:nvPr/>
            </p:nvCxnSpPr>
            <p:spPr>
              <a:xfrm>
                <a:off x="-7150" y="120035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88" name="Google Shape;4688;p26"/>
              <p:cNvCxnSpPr/>
              <p:nvPr/>
            </p:nvCxnSpPr>
            <p:spPr>
              <a:xfrm>
                <a:off x="-7150" y="125673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89" name="Google Shape;4689;p26"/>
              <p:cNvCxnSpPr/>
              <p:nvPr/>
            </p:nvCxnSpPr>
            <p:spPr>
              <a:xfrm>
                <a:off x="-7150" y="131311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90" name="Google Shape;4690;p26"/>
              <p:cNvCxnSpPr/>
              <p:nvPr/>
            </p:nvCxnSpPr>
            <p:spPr>
              <a:xfrm>
                <a:off x="-7150" y="136949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91" name="Google Shape;4691;p26"/>
              <p:cNvCxnSpPr/>
              <p:nvPr/>
            </p:nvCxnSpPr>
            <p:spPr>
              <a:xfrm>
                <a:off x="-7150" y="142587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92" name="Google Shape;4692;p26"/>
              <p:cNvCxnSpPr/>
              <p:nvPr/>
            </p:nvCxnSpPr>
            <p:spPr>
              <a:xfrm>
                <a:off x="-7150" y="148225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93" name="Google Shape;4693;p26"/>
              <p:cNvCxnSpPr/>
              <p:nvPr/>
            </p:nvCxnSpPr>
            <p:spPr>
              <a:xfrm>
                <a:off x="-7150" y="153862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94" name="Google Shape;4694;p26"/>
              <p:cNvCxnSpPr/>
              <p:nvPr/>
            </p:nvCxnSpPr>
            <p:spPr>
              <a:xfrm>
                <a:off x="-7150" y="159500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95" name="Google Shape;4695;p26"/>
              <p:cNvCxnSpPr/>
              <p:nvPr/>
            </p:nvCxnSpPr>
            <p:spPr>
              <a:xfrm>
                <a:off x="-7150" y="165138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96" name="Google Shape;4696;p26"/>
              <p:cNvCxnSpPr/>
              <p:nvPr/>
            </p:nvCxnSpPr>
            <p:spPr>
              <a:xfrm>
                <a:off x="-7150" y="170776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97" name="Google Shape;4697;p26"/>
              <p:cNvCxnSpPr/>
              <p:nvPr/>
            </p:nvCxnSpPr>
            <p:spPr>
              <a:xfrm>
                <a:off x="-7150" y="176414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98" name="Google Shape;4698;p26"/>
              <p:cNvCxnSpPr/>
              <p:nvPr/>
            </p:nvCxnSpPr>
            <p:spPr>
              <a:xfrm>
                <a:off x="-7150" y="182052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99" name="Google Shape;4699;p26"/>
              <p:cNvCxnSpPr/>
              <p:nvPr/>
            </p:nvCxnSpPr>
            <p:spPr>
              <a:xfrm>
                <a:off x="-7150" y="187690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00" name="Google Shape;4700;p26"/>
              <p:cNvCxnSpPr/>
              <p:nvPr/>
            </p:nvCxnSpPr>
            <p:spPr>
              <a:xfrm>
                <a:off x="-7150" y="193328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01" name="Google Shape;4701;p26"/>
              <p:cNvCxnSpPr/>
              <p:nvPr/>
            </p:nvCxnSpPr>
            <p:spPr>
              <a:xfrm>
                <a:off x="-7150" y="198966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02" name="Google Shape;4702;p26"/>
              <p:cNvCxnSpPr/>
              <p:nvPr/>
            </p:nvCxnSpPr>
            <p:spPr>
              <a:xfrm>
                <a:off x="-7150" y="204603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03" name="Google Shape;4703;p26"/>
              <p:cNvCxnSpPr/>
              <p:nvPr/>
            </p:nvCxnSpPr>
            <p:spPr>
              <a:xfrm>
                <a:off x="-7150" y="210241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04" name="Google Shape;4704;p26"/>
              <p:cNvCxnSpPr/>
              <p:nvPr/>
            </p:nvCxnSpPr>
            <p:spPr>
              <a:xfrm>
                <a:off x="-7150" y="215879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05" name="Google Shape;4705;p26"/>
              <p:cNvCxnSpPr/>
              <p:nvPr/>
            </p:nvCxnSpPr>
            <p:spPr>
              <a:xfrm>
                <a:off x="-7150" y="221517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06" name="Google Shape;4706;p26"/>
              <p:cNvCxnSpPr/>
              <p:nvPr/>
            </p:nvCxnSpPr>
            <p:spPr>
              <a:xfrm>
                <a:off x="-7150" y="227155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07" name="Google Shape;4707;p26"/>
              <p:cNvCxnSpPr/>
              <p:nvPr/>
            </p:nvCxnSpPr>
            <p:spPr>
              <a:xfrm>
                <a:off x="-7150" y="232793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08" name="Google Shape;4708;p26"/>
              <p:cNvCxnSpPr/>
              <p:nvPr/>
            </p:nvCxnSpPr>
            <p:spPr>
              <a:xfrm>
                <a:off x="-7150" y="238431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09" name="Google Shape;4709;p26"/>
              <p:cNvCxnSpPr/>
              <p:nvPr/>
            </p:nvCxnSpPr>
            <p:spPr>
              <a:xfrm>
                <a:off x="-7150" y="244069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10" name="Google Shape;4710;p26"/>
              <p:cNvCxnSpPr/>
              <p:nvPr/>
            </p:nvCxnSpPr>
            <p:spPr>
              <a:xfrm>
                <a:off x="-7150" y="249706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11" name="Google Shape;4711;p26"/>
              <p:cNvCxnSpPr/>
              <p:nvPr/>
            </p:nvCxnSpPr>
            <p:spPr>
              <a:xfrm>
                <a:off x="-7150" y="255344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12" name="Google Shape;4712;p26"/>
              <p:cNvCxnSpPr/>
              <p:nvPr/>
            </p:nvCxnSpPr>
            <p:spPr>
              <a:xfrm>
                <a:off x="-7150" y="260982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13" name="Google Shape;4713;p26"/>
              <p:cNvCxnSpPr/>
              <p:nvPr/>
            </p:nvCxnSpPr>
            <p:spPr>
              <a:xfrm>
                <a:off x="-7150" y="266620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14" name="Google Shape;4714;p26"/>
              <p:cNvCxnSpPr/>
              <p:nvPr/>
            </p:nvCxnSpPr>
            <p:spPr>
              <a:xfrm>
                <a:off x="-7150" y="272258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15" name="Google Shape;4715;p26"/>
              <p:cNvCxnSpPr/>
              <p:nvPr/>
            </p:nvCxnSpPr>
            <p:spPr>
              <a:xfrm>
                <a:off x="-7150" y="277896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16" name="Google Shape;4716;p26"/>
              <p:cNvCxnSpPr/>
              <p:nvPr/>
            </p:nvCxnSpPr>
            <p:spPr>
              <a:xfrm>
                <a:off x="-7150" y="283534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17" name="Google Shape;4717;p26"/>
              <p:cNvCxnSpPr/>
              <p:nvPr/>
            </p:nvCxnSpPr>
            <p:spPr>
              <a:xfrm>
                <a:off x="-7150" y="289172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18" name="Google Shape;4718;p26"/>
              <p:cNvCxnSpPr/>
              <p:nvPr/>
            </p:nvCxnSpPr>
            <p:spPr>
              <a:xfrm>
                <a:off x="-7150" y="294810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19" name="Google Shape;4719;p26"/>
              <p:cNvCxnSpPr/>
              <p:nvPr/>
            </p:nvCxnSpPr>
            <p:spPr>
              <a:xfrm>
                <a:off x="-7150" y="300447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20" name="Google Shape;4720;p26"/>
              <p:cNvCxnSpPr/>
              <p:nvPr/>
            </p:nvCxnSpPr>
            <p:spPr>
              <a:xfrm>
                <a:off x="-7150" y="306085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21" name="Google Shape;4721;p26"/>
              <p:cNvCxnSpPr/>
              <p:nvPr/>
            </p:nvCxnSpPr>
            <p:spPr>
              <a:xfrm>
                <a:off x="-7150" y="311723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22" name="Google Shape;4722;p26"/>
              <p:cNvCxnSpPr/>
              <p:nvPr/>
            </p:nvCxnSpPr>
            <p:spPr>
              <a:xfrm>
                <a:off x="-7150" y="317361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23" name="Google Shape;4723;p26"/>
              <p:cNvCxnSpPr/>
              <p:nvPr/>
            </p:nvCxnSpPr>
            <p:spPr>
              <a:xfrm>
                <a:off x="-7150" y="322999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24" name="Google Shape;4724;p26"/>
              <p:cNvCxnSpPr/>
              <p:nvPr/>
            </p:nvCxnSpPr>
            <p:spPr>
              <a:xfrm>
                <a:off x="-7150" y="328637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25" name="Google Shape;4725;p26"/>
              <p:cNvCxnSpPr/>
              <p:nvPr/>
            </p:nvCxnSpPr>
            <p:spPr>
              <a:xfrm>
                <a:off x="-7150" y="334275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26" name="Google Shape;4726;p26"/>
              <p:cNvCxnSpPr/>
              <p:nvPr/>
            </p:nvCxnSpPr>
            <p:spPr>
              <a:xfrm>
                <a:off x="-7150" y="339913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27" name="Google Shape;4727;p26"/>
              <p:cNvCxnSpPr/>
              <p:nvPr/>
            </p:nvCxnSpPr>
            <p:spPr>
              <a:xfrm>
                <a:off x="-7150" y="345551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28" name="Google Shape;4728;p26"/>
              <p:cNvCxnSpPr/>
              <p:nvPr/>
            </p:nvCxnSpPr>
            <p:spPr>
              <a:xfrm>
                <a:off x="-7150" y="351188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29" name="Google Shape;4729;p26"/>
              <p:cNvCxnSpPr/>
              <p:nvPr/>
            </p:nvCxnSpPr>
            <p:spPr>
              <a:xfrm>
                <a:off x="-7150" y="356826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30" name="Google Shape;4730;p26"/>
              <p:cNvCxnSpPr/>
              <p:nvPr/>
            </p:nvCxnSpPr>
            <p:spPr>
              <a:xfrm>
                <a:off x="-7150" y="362464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31" name="Google Shape;4731;p26"/>
              <p:cNvCxnSpPr/>
              <p:nvPr/>
            </p:nvCxnSpPr>
            <p:spPr>
              <a:xfrm>
                <a:off x="-7150" y="368102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32" name="Google Shape;4732;p26"/>
              <p:cNvCxnSpPr/>
              <p:nvPr/>
            </p:nvCxnSpPr>
            <p:spPr>
              <a:xfrm>
                <a:off x="-7150" y="373740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33" name="Google Shape;4733;p26"/>
              <p:cNvCxnSpPr/>
              <p:nvPr/>
            </p:nvCxnSpPr>
            <p:spPr>
              <a:xfrm>
                <a:off x="-7150" y="379378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34" name="Google Shape;4734;p26"/>
              <p:cNvCxnSpPr/>
              <p:nvPr/>
            </p:nvCxnSpPr>
            <p:spPr>
              <a:xfrm>
                <a:off x="-7150" y="385016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35" name="Google Shape;4735;p26"/>
              <p:cNvCxnSpPr/>
              <p:nvPr/>
            </p:nvCxnSpPr>
            <p:spPr>
              <a:xfrm>
                <a:off x="-7150" y="390654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36" name="Google Shape;4736;p26"/>
              <p:cNvCxnSpPr/>
              <p:nvPr/>
            </p:nvCxnSpPr>
            <p:spPr>
              <a:xfrm>
                <a:off x="-7150" y="396291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37" name="Google Shape;4737;p26"/>
              <p:cNvCxnSpPr/>
              <p:nvPr/>
            </p:nvCxnSpPr>
            <p:spPr>
              <a:xfrm>
                <a:off x="-7150" y="401929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38" name="Google Shape;4738;p26"/>
              <p:cNvCxnSpPr/>
              <p:nvPr/>
            </p:nvCxnSpPr>
            <p:spPr>
              <a:xfrm>
                <a:off x="-7150" y="407567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39" name="Google Shape;4739;p26"/>
              <p:cNvCxnSpPr/>
              <p:nvPr/>
            </p:nvCxnSpPr>
            <p:spPr>
              <a:xfrm>
                <a:off x="-7150" y="413205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40" name="Google Shape;4740;p26"/>
              <p:cNvCxnSpPr/>
              <p:nvPr/>
            </p:nvCxnSpPr>
            <p:spPr>
              <a:xfrm>
                <a:off x="-7150" y="418843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41" name="Google Shape;4741;p26"/>
              <p:cNvCxnSpPr/>
              <p:nvPr/>
            </p:nvCxnSpPr>
            <p:spPr>
              <a:xfrm>
                <a:off x="-7150" y="424481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42" name="Google Shape;4742;p26"/>
              <p:cNvCxnSpPr/>
              <p:nvPr/>
            </p:nvCxnSpPr>
            <p:spPr>
              <a:xfrm>
                <a:off x="-7150" y="430119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43" name="Google Shape;4743;p26"/>
              <p:cNvCxnSpPr/>
              <p:nvPr/>
            </p:nvCxnSpPr>
            <p:spPr>
              <a:xfrm>
                <a:off x="-7150" y="435757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44" name="Google Shape;4744;p26"/>
              <p:cNvCxnSpPr/>
              <p:nvPr/>
            </p:nvCxnSpPr>
            <p:spPr>
              <a:xfrm>
                <a:off x="-7150" y="441395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45" name="Google Shape;4745;p26"/>
              <p:cNvCxnSpPr/>
              <p:nvPr/>
            </p:nvCxnSpPr>
            <p:spPr>
              <a:xfrm>
                <a:off x="-7150" y="447032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46" name="Google Shape;4746;p26"/>
              <p:cNvCxnSpPr/>
              <p:nvPr/>
            </p:nvCxnSpPr>
            <p:spPr>
              <a:xfrm>
                <a:off x="-7150" y="452670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47" name="Google Shape;4747;p26"/>
              <p:cNvCxnSpPr/>
              <p:nvPr/>
            </p:nvCxnSpPr>
            <p:spPr>
              <a:xfrm>
                <a:off x="-7150" y="458308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48" name="Google Shape;4748;p26"/>
              <p:cNvCxnSpPr/>
              <p:nvPr/>
            </p:nvCxnSpPr>
            <p:spPr>
              <a:xfrm>
                <a:off x="-7150" y="463946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49" name="Google Shape;4749;p26"/>
              <p:cNvCxnSpPr/>
              <p:nvPr/>
            </p:nvCxnSpPr>
            <p:spPr>
              <a:xfrm>
                <a:off x="-7150" y="469584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50" name="Google Shape;4750;p26"/>
              <p:cNvCxnSpPr/>
              <p:nvPr/>
            </p:nvCxnSpPr>
            <p:spPr>
              <a:xfrm>
                <a:off x="-7150" y="475222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51" name="Google Shape;4751;p26"/>
              <p:cNvCxnSpPr/>
              <p:nvPr/>
            </p:nvCxnSpPr>
            <p:spPr>
              <a:xfrm>
                <a:off x="-7150" y="480860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52" name="Google Shape;4752;p26"/>
              <p:cNvCxnSpPr/>
              <p:nvPr/>
            </p:nvCxnSpPr>
            <p:spPr>
              <a:xfrm>
                <a:off x="-7150" y="486498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53" name="Google Shape;4753;p26"/>
              <p:cNvCxnSpPr/>
              <p:nvPr/>
            </p:nvCxnSpPr>
            <p:spPr>
              <a:xfrm>
                <a:off x="-7150" y="492136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54" name="Google Shape;4754;p26"/>
              <p:cNvCxnSpPr/>
              <p:nvPr/>
            </p:nvCxnSpPr>
            <p:spPr>
              <a:xfrm>
                <a:off x="-7150" y="497773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55" name="Google Shape;4755;p26"/>
              <p:cNvCxnSpPr/>
              <p:nvPr/>
            </p:nvCxnSpPr>
            <p:spPr>
              <a:xfrm>
                <a:off x="-7150" y="503411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56" name="Google Shape;4756;p26"/>
              <p:cNvCxnSpPr/>
              <p:nvPr/>
            </p:nvCxnSpPr>
            <p:spPr>
              <a:xfrm>
                <a:off x="-7150" y="509049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57" name="Google Shape;4757;p26"/>
              <p:cNvCxnSpPr/>
              <p:nvPr/>
            </p:nvCxnSpPr>
            <p:spPr>
              <a:xfrm>
                <a:off x="-7150" y="514687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758" name="Google Shape;4758;p26"/>
            <p:cNvGrpSpPr/>
            <p:nvPr/>
          </p:nvGrpSpPr>
          <p:grpSpPr>
            <a:xfrm>
              <a:off x="-3500" y="12813"/>
              <a:ext cx="9151200" cy="5130475"/>
              <a:chOff x="-7150" y="16400"/>
              <a:chExt cx="9151200" cy="5130475"/>
            </a:xfrm>
          </p:grpSpPr>
          <p:cxnSp>
            <p:nvCxnSpPr>
              <p:cNvPr id="4759" name="Google Shape;4759;p26"/>
              <p:cNvCxnSpPr/>
              <p:nvPr/>
            </p:nvCxnSpPr>
            <p:spPr>
              <a:xfrm>
                <a:off x="-7150" y="1640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60" name="Google Shape;4760;p26"/>
              <p:cNvCxnSpPr/>
              <p:nvPr/>
            </p:nvCxnSpPr>
            <p:spPr>
              <a:xfrm>
                <a:off x="-7150" y="7277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61" name="Google Shape;4761;p26"/>
              <p:cNvCxnSpPr/>
              <p:nvPr/>
            </p:nvCxnSpPr>
            <p:spPr>
              <a:xfrm>
                <a:off x="-7150" y="12915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62" name="Google Shape;4762;p26"/>
              <p:cNvCxnSpPr/>
              <p:nvPr/>
            </p:nvCxnSpPr>
            <p:spPr>
              <a:xfrm>
                <a:off x="-7150" y="18553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63" name="Google Shape;4763;p26"/>
              <p:cNvCxnSpPr/>
              <p:nvPr/>
            </p:nvCxnSpPr>
            <p:spPr>
              <a:xfrm>
                <a:off x="-7150" y="24191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64" name="Google Shape;4764;p26"/>
              <p:cNvCxnSpPr/>
              <p:nvPr/>
            </p:nvCxnSpPr>
            <p:spPr>
              <a:xfrm>
                <a:off x="-7150" y="29829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65" name="Google Shape;4765;p26"/>
              <p:cNvCxnSpPr/>
              <p:nvPr/>
            </p:nvCxnSpPr>
            <p:spPr>
              <a:xfrm>
                <a:off x="-7150" y="35467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66" name="Google Shape;4766;p26"/>
              <p:cNvCxnSpPr/>
              <p:nvPr/>
            </p:nvCxnSpPr>
            <p:spPr>
              <a:xfrm>
                <a:off x="-7150" y="41105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67" name="Google Shape;4767;p26"/>
              <p:cNvCxnSpPr/>
              <p:nvPr/>
            </p:nvCxnSpPr>
            <p:spPr>
              <a:xfrm>
                <a:off x="-7150" y="46743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68" name="Google Shape;4768;p26"/>
              <p:cNvCxnSpPr/>
              <p:nvPr/>
            </p:nvCxnSpPr>
            <p:spPr>
              <a:xfrm>
                <a:off x="-7150" y="52381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69" name="Google Shape;4769;p26"/>
              <p:cNvCxnSpPr/>
              <p:nvPr/>
            </p:nvCxnSpPr>
            <p:spPr>
              <a:xfrm>
                <a:off x="-7150" y="58018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70" name="Google Shape;4770;p26"/>
              <p:cNvCxnSpPr/>
              <p:nvPr/>
            </p:nvCxnSpPr>
            <p:spPr>
              <a:xfrm>
                <a:off x="-7150" y="63656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71" name="Google Shape;4771;p26"/>
              <p:cNvCxnSpPr/>
              <p:nvPr/>
            </p:nvCxnSpPr>
            <p:spPr>
              <a:xfrm>
                <a:off x="-7150" y="69294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72" name="Google Shape;4772;p26"/>
              <p:cNvCxnSpPr/>
              <p:nvPr/>
            </p:nvCxnSpPr>
            <p:spPr>
              <a:xfrm>
                <a:off x="-7150" y="74932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73" name="Google Shape;4773;p26"/>
              <p:cNvCxnSpPr/>
              <p:nvPr/>
            </p:nvCxnSpPr>
            <p:spPr>
              <a:xfrm>
                <a:off x="-7150" y="80570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74" name="Google Shape;4774;p26"/>
              <p:cNvCxnSpPr/>
              <p:nvPr/>
            </p:nvCxnSpPr>
            <p:spPr>
              <a:xfrm>
                <a:off x="-7150" y="86208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75" name="Google Shape;4775;p26"/>
              <p:cNvCxnSpPr/>
              <p:nvPr/>
            </p:nvCxnSpPr>
            <p:spPr>
              <a:xfrm>
                <a:off x="-7150" y="91846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76" name="Google Shape;4776;p26"/>
              <p:cNvCxnSpPr/>
              <p:nvPr/>
            </p:nvCxnSpPr>
            <p:spPr>
              <a:xfrm>
                <a:off x="-7150" y="97484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77" name="Google Shape;4777;p26"/>
              <p:cNvCxnSpPr/>
              <p:nvPr/>
            </p:nvCxnSpPr>
            <p:spPr>
              <a:xfrm>
                <a:off x="-7150" y="103121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78" name="Google Shape;4778;p26"/>
              <p:cNvCxnSpPr/>
              <p:nvPr/>
            </p:nvCxnSpPr>
            <p:spPr>
              <a:xfrm>
                <a:off x="-7150" y="108759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79" name="Google Shape;4779;p26"/>
              <p:cNvCxnSpPr/>
              <p:nvPr/>
            </p:nvCxnSpPr>
            <p:spPr>
              <a:xfrm>
                <a:off x="-7150" y="114397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80" name="Google Shape;4780;p26"/>
              <p:cNvCxnSpPr/>
              <p:nvPr/>
            </p:nvCxnSpPr>
            <p:spPr>
              <a:xfrm>
                <a:off x="-7150" y="120035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81" name="Google Shape;4781;p26"/>
              <p:cNvCxnSpPr/>
              <p:nvPr/>
            </p:nvCxnSpPr>
            <p:spPr>
              <a:xfrm>
                <a:off x="-7150" y="125673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82" name="Google Shape;4782;p26"/>
              <p:cNvCxnSpPr/>
              <p:nvPr/>
            </p:nvCxnSpPr>
            <p:spPr>
              <a:xfrm>
                <a:off x="-7150" y="131311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83" name="Google Shape;4783;p26"/>
              <p:cNvCxnSpPr/>
              <p:nvPr/>
            </p:nvCxnSpPr>
            <p:spPr>
              <a:xfrm>
                <a:off x="-7150" y="136949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84" name="Google Shape;4784;p26"/>
              <p:cNvCxnSpPr/>
              <p:nvPr/>
            </p:nvCxnSpPr>
            <p:spPr>
              <a:xfrm>
                <a:off x="-7150" y="142587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85" name="Google Shape;4785;p26"/>
              <p:cNvCxnSpPr/>
              <p:nvPr/>
            </p:nvCxnSpPr>
            <p:spPr>
              <a:xfrm>
                <a:off x="-7150" y="148225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86" name="Google Shape;4786;p26"/>
              <p:cNvCxnSpPr/>
              <p:nvPr/>
            </p:nvCxnSpPr>
            <p:spPr>
              <a:xfrm>
                <a:off x="-7150" y="153862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87" name="Google Shape;4787;p26"/>
              <p:cNvCxnSpPr/>
              <p:nvPr/>
            </p:nvCxnSpPr>
            <p:spPr>
              <a:xfrm>
                <a:off x="-7150" y="159500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88" name="Google Shape;4788;p26"/>
              <p:cNvCxnSpPr/>
              <p:nvPr/>
            </p:nvCxnSpPr>
            <p:spPr>
              <a:xfrm>
                <a:off x="-7150" y="165138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89" name="Google Shape;4789;p26"/>
              <p:cNvCxnSpPr/>
              <p:nvPr/>
            </p:nvCxnSpPr>
            <p:spPr>
              <a:xfrm>
                <a:off x="-7150" y="170776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90" name="Google Shape;4790;p26"/>
              <p:cNvCxnSpPr/>
              <p:nvPr/>
            </p:nvCxnSpPr>
            <p:spPr>
              <a:xfrm>
                <a:off x="-7150" y="176414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91" name="Google Shape;4791;p26"/>
              <p:cNvCxnSpPr/>
              <p:nvPr/>
            </p:nvCxnSpPr>
            <p:spPr>
              <a:xfrm>
                <a:off x="-7150" y="182052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92" name="Google Shape;4792;p26"/>
              <p:cNvCxnSpPr/>
              <p:nvPr/>
            </p:nvCxnSpPr>
            <p:spPr>
              <a:xfrm>
                <a:off x="-7150" y="187690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93" name="Google Shape;4793;p26"/>
              <p:cNvCxnSpPr/>
              <p:nvPr/>
            </p:nvCxnSpPr>
            <p:spPr>
              <a:xfrm>
                <a:off x="-7150" y="193328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94" name="Google Shape;4794;p26"/>
              <p:cNvCxnSpPr/>
              <p:nvPr/>
            </p:nvCxnSpPr>
            <p:spPr>
              <a:xfrm>
                <a:off x="-7150" y="198966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95" name="Google Shape;4795;p26"/>
              <p:cNvCxnSpPr/>
              <p:nvPr/>
            </p:nvCxnSpPr>
            <p:spPr>
              <a:xfrm>
                <a:off x="-7150" y="204603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96" name="Google Shape;4796;p26"/>
              <p:cNvCxnSpPr/>
              <p:nvPr/>
            </p:nvCxnSpPr>
            <p:spPr>
              <a:xfrm>
                <a:off x="-7150" y="210241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97" name="Google Shape;4797;p26"/>
              <p:cNvCxnSpPr/>
              <p:nvPr/>
            </p:nvCxnSpPr>
            <p:spPr>
              <a:xfrm>
                <a:off x="-7150" y="215879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98" name="Google Shape;4798;p26"/>
              <p:cNvCxnSpPr/>
              <p:nvPr/>
            </p:nvCxnSpPr>
            <p:spPr>
              <a:xfrm>
                <a:off x="-7150" y="221517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99" name="Google Shape;4799;p26"/>
              <p:cNvCxnSpPr/>
              <p:nvPr/>
            </p:nvCxnSpPr>
            <p:spPr>
              <a:xfrm>
                <a:off x="-7150" y="227155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00" name="Google Shape;4800;p26"/>
              <p:cNvCxnSpPr/>
              <p:nvPr/>
            </p:nvCxnSpPr>
            <p:spPr>
              <a:xfrm>
                <a:off x="-7150" y="232793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01" name="Google Shape;4801;p26"/>
              <p:cNvCxnSpPr/>
              <p:nvPr/>
            </p:nvCxnSpPr>
            <p:spPr>
              <a:xfrm>
                <a:off x="-7150" y="238431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02" name="Google Shape;4802;p26"/>
              <p:cNvCxnSpPr/>
              <p:nvPr/>
            </p:nvCxnSpPr>
            <p:spPr>
              <a:xfrm>
                <a:off x="-7150" y="244069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03" name="Google Shape;4803;p26"/>
              <p:cNvCxnSpPr/>
              <p:nvPr/>
            </p:nvCxnSpPr>
            <p:spPr>
              <a:xfrm>
                <a:off x="-7150" y="249706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04" name="Google Shape;4804;p26"/>
              <p:cNvCxnSpPr/>
              <p:nvPr/>
            </p:nvCxnSpPr>
            <p:spPr>
              <a:xfrm>
                <a:off x="-7150" y="255344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05" name="Google Shape;4805;p26"/>
              <p:cNvCxnSpPr/>
              <p:nvPr/>
            </p:nvCxnSpPr>
            <p:spPr>
              <a:xfrm>
                <a:off x="-7150" y="260982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06" name="Google Shape;4806;p26"/>
              <p:cNvCxnSpPr/>
              <p:nvPr/>
            </p:nvCxnSpPr>
            <p:spPr>
              <a:xfrm>
                <a:off x="-7150" y="266620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07" name="Google Shape;4807;p26"/>
              <p:cNvCxnSpPr/>
              <p:nvPr/>
            </p:nvCxnSpPr>
            <p:spPr>
              <a:xfrm>
                <a:off x="-7150" y="272258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08" name="Google Shape;4808;p26"/>
              <p:cNvCxnSpPr/>
              <p:nvPr/>
            </p:nvCxnSpPr>
            <p:spPr>
              <a:xfrm>
                <a:off x="-7150" y="277896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09" name="Google Shape;4809;p26"/>
              <p:cNvCxnSpPr/>
              <p:nvPr/>
            </p:nvCxnSpPr>
            <p:spPr>
              <a:xfrm>
                <a:off x="-7150" y="283534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10" name="Google Shape;4810;p26"/>
              <p:cNvCxnSpPr/>
              <p:nvPr/>
            </p:nvCxnSpPr>
            <p:spPr>
              <a:xfrm>
                <a:off x="-7150" y="289172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11" name="Google Shape;4811;p26"/>
              <p:cNvCxnSpPr/>
              <p:nvPr/>
            </p:nvCxnSpPr>
            <p:spPr>
              <a:xfrm>
                <a:off x="-7150" y="294810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12" name="Google Shape;4812;p26"/>
              <p:cNvCxnSpPr/>
              <p:nvPr/>
            </p:nvCxnSpPr>
            <p:spPr>
              <a:xfrm>
                <a:off x="-7150" y="300447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13" name="Google Shape;4813;p26"/>
              <p:cNvCxnSpPr/>
              <p:nvPr/>
            </p:nvCxnSpPr>
            <p:spPr>
              <a:xfrm>
                <a:off x="-7150" y="306085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14" name="Google Shape;4814;p26"/>
              <p:cNvCxnSpPr/>
              <p:nvPr/>
            </p:nvCxnSpPr>
            <p:spPr>
              <a:xfrm>
                <a:off x="-7150" y="311723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15" name="Google Shape;4815;p26"/>
              <p:cNvCxnSpPr/>
              <p:nvPr/>
            </p:nvCxnSpPr>
            <p:spPr>
              <a:xfrm>
                <a:off x="-7150" y="317361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16" name="Google Shape;4816;p26"/>
              <p:cNvCxnSpPr/>
              <p:nvPr/>
            </p:nvCxnSpPr>
            <p:spPr>
              <a:xfrm>
                <a:off x="-7150" y="322999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17" name="Google Shape;4817;p26"/>
              <p:cNvCxnSpPr/>
              <p:nvPr/>
            </p:nvCxnSpPr>
            <p:spPr>
              <a:xfrm>
                <a:off x="-7150" y="328637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18" name="Google Shape;4818;p26"/>
              <p:cNvCxnSpPr/>
              <p:nvPr/>
            </p:nvCxnSpPr>
            <p:spPr>
              <a:xfrm>
                <a:off x="-7150" y="334275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19" name="Google Shape;4819;p26"/>
              <p:cNvCxnSpPr/>
              <p:nvPr/>
            </p:nvCxnSpPr>
            <p:spPr>
              <a:xfrm>
                <a:off x="-7150" y="339913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20" name="Google Shape;4820;p26"/>
              <p:cNvCxnSpPr/>
              <p:nvPr/>
            </p:nvCxnSpPr>
            <p:spPr>
              <a:xfrm>
                <a:off x="-7150" y="345551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21" name="Google Shape;4821;p26"/>
              <p:cNvCxnSpPr/>
              <p:nvPr/>
            </p:nvCxnSpPr>
            <p:spPr>
              <a:xfrm>
                <a:off x="-7150" y="351188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22" name="Google Shape;4822;p26"/>
              <p:cNvCxnSpPr/>
              <p:nvPr/>
            </p:nvCxnSpPr>
            <p:spPr>
              <a:xfrm>
                <a:off x="-7150" y="356826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23" name="Google Shape;4823;p26"/>
              <p:cNvCxnSpPr/>
              <p:nvPr/>
            </p:nvCxnSpPr>
            <p:spPr>
              <a:xfrm>
                <a:off x="-7150" y="362464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24" name="Google Shape;4824;p26"/>
              <p:cNvCxnSpPr/>
              <p:nvPr/>
            </p:nvCxnSpPr>
            <p:spPr>
              <a:xfrm>
                <a:off x="-7150" y="368102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25" name="Google Shape;4825;p26"/>
              <p:cNvCxnSpPr/>
              <p:nvPr/>
            </p:nvCxnSpPr>
            <p:spPr>
              <a:xfrm>
                <a:off x="-7150" y="373740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26" name="Google Shape;4826;p26"/>
              <p:cNvCxnSpPr/>
              <p:nvPr/>
            </p:nvCxnSpPr>
            <p:spPr>
              <a:xfrm>
                <a:off x="-7150" y="379378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27" name="Google Shape;4827;p26"/>
              <p:cNvCxnSpPr/>
              <p:nvPr/>
            </p:nvCxnSpPr>
            <p:spPr>
              <a:xfrm>
                <a:off x="-7150" y="385016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28" name="Google Shape;4828;p26"/>
              <p:cNvCxnSpPr/>
              <p:nvPr/>
            </p:nvCxnSpPr>
            <p:spPr>
              <a:xfrm>
                <a:off x="-7150" y="390654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29" name="Google Shape;4829;p26"/>
              <p:cNvCxnSpPr/>
              <p:nvPr/>
            </p:nvCxnSpPr>
            <p:spPr>
              <a:xfrm>
                <a:off x="-7150" y="396291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30" name="Google Shape;4830;p26"/>
              <p:cNvCxnSpPr/>
              <p:nvPr/>
            </p:nvCxnSpPr>
            <p:spPr>
              <a:xfrm>
                <a:off x="-7150" y="401929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31" name="Google Shape;4831;p26"/>
              <p:cNvCxnSpPr/>
              <p:nvPr/>
            </p:nvCxnSpPr>
            <p:spPr>
              <a:xfrm>
                <a:off x="-7150" y="407567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32" name="Google Shape;4832;p26"/>
              <p:cNvCxnSpPr/>
              <p:nvPr/>
            </p:nvCxnSpPr>
            <p:spPr>
              <a:xfrm>
                <a:off x="-7150" y="413205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33" name="Google Shape;4833;p26"/>
              <p:cNvCxnSpPr/>
              <p:nvPr/>
            </p:nvCxnSpPr>
            <p:spPr>
              <a:xfrm>
                <a:off x="-7150" y="418843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34" name="Google Shape;4834;p26"/>
              <p:cNvCxnSpPr/>
              <p:nvPr/>
            </p:nvCxnSpPr>
            <p:spPr>
              <a:xfrm>
                <a:off x="-7150" y="424481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35" name="Google Shape;4835;p26"/>
              <p:cNvCxnSpPr/>
              <p:nvPr/>
            </p:nvCxnSpPr>
            <p:spPr>
              <a:xfrm>
                <a:off x="-7150" y="430119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36" name="Google Shape;4836;p26"/>
              <p:cNvCxnSpPr/>
              <p:nvPr/>
            </p:nvCxnSpPr>
            <p:spPr>
              <a:xfrm>
                <a:off x="-7150" y="435757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37" name="Google Shape;4837;p26"/>
              <p:cNvCxnSpPr/>
              <p:nvPr/>
            </p:nvCxnSpPr>
            <p:spPr>
              <a:xfrm>
                <a:off x="-7150" y="441395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38" name="Google Shape;4838;p26"/>
              <p:cNvCxnSpPr/>
              <p:nvPr/>
            </p:nvCxnSpPr>
            <p:spPr>
              <a:xfrm>
                <a:off x="-7150" y="447032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39" name="Google Shape;4839;p26"/>
              <p:cNvCxnSpPr/>
              <p:nvPr/>
            </p:nvCxnSpPr>
            <p:spPr>
              <a:xfrm>
                <a:off x="-7150" y="452670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40" name="Google Shape;4840;p26"/>
              <p:cNvCxnSpPr/>
              <p:nvPr/>
            </p:nvCxnSpPr>
            <p:spPr>
              <a:xfrm>
                <a:off x="-7150" y="458308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41" name="Google Shape;4841;p26"/>
              <p:cNvCxnSpPr/>
              <p:nvPr/>
            </p:nvCxnSpPr>
            <p:spPr>
              <a:xfrm>
                <a:off x="-7150" y="463946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42" name="Google Shape;4842;p26"/>
              <p:cNvCxnSpPr/>
              <p:nvPr/>
            </p:nvCxnSpPr>
            <p:spPr>
              <a:xfrm>
                <a:off x="-7150" y="469584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43" name="Google Shape;4843;p26"/>
              <p:cNvCxnSpPr/>
              <p:nvPr/>
            </p:nvCxnSpPr>
            <p:spPr>
              <a:xfrm>
                <a:off x="-7150" y="475222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44" name="Google Shape;4844;p26"/>
              <p:cNvCxnSpPr/>
              <p:nvPr/>
            </p:nvCxnSpPr>
            <p:spPr>
              <a:xfrm>
                <a:off x="-7150" y="480860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45" name="Google Shape;4845;p26"/>
              <p:cNvCxnSpPr/>
              <p:nvPr/>
            </p:nvCxnSpPr>
            <p:spPr>
              <a:xfrm>
                <a:off x="-7150" y="486498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46" name="Google Shape;4846;p26"/>
              <p:cNvCxnSpPr/>
              <p:nvPr/>
            </p:nvCxnSpPr>
            <p:spPr>
              <a:xfrm>
                <a:off x="-7150" y="492136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47" name="Google Shape;4847;p26"/>
              <p:cNvCxnSpPr/>
              <p:nvPr/>
            </p:nvCxnSpPr>
            <p:spPr>
              <a:xfrm>
                <a:off x="-7150" y="497773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48" name="Google Shape;4848;p26"/>
              <p:cNvCxnSpPr/>
              <p:nvPr/>
            </p:nvCxnSpPr>
            <p:spPr>
              <a:xfrm>
                <a:off x="-7150" y="503411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49" name="Google Shape;4849;p26"/>
              <p:cNvCxnSpPr/>
              <p:nvPr/>
            </p:nvCxnSpPr>
            <p:spPr>
              <a:xfrm>
                <a:off x="-7150" y="509049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50" name="Google Shape;4850;p26"/>
              <p:cNvCxnSpPr/>
              <p:nvPr/>
            </p:nvCxnSpPr>
            <p:spPr>
              <a:xfrm>
                <a:off x="-7150" y="514687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851" name="Google Shape;4851;p26"/>
            <p:cNvSpPr/>
            <p:nvPr/>
          </p:nvSpPr>
          <p:spPr>
            <a:xfrm>
              <a:off x="0" y="0"/>
              <a:ext cx="163200" cy="5156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26"/>
            <p:cNvSpPr/>
            <p:nvPr/>
          </p:nvSpPr>
          <p:spPr>
            <a:xfrm>
              <a:off x="8980800" y="0"/>
              <a:ext cx="163200" cy="5156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26"/>
            <p:cNvSpPr/>
            <p:nvPr/>
          </p:nvSpPr>
          <p:spPr>
            <a:xfrm rot="5400000">
              <a:off x="4490500" y="515125"/>
              <a:ext cx="163200" cy="914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26"/>
            <p:cNvSpPr/>
            <p:nvPr/>
          </p:nvSpPr>
          <p:spPr>
            <a:xfrm rot="5400000">
              <a:off x="4490500" y="-4490400"/>
              <a:ext cx="163200" cy="914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5" name="Google Shape;4855;p26"/>
          <p:cNvSpPr/>
          <p:nvPr/>
        </p:nvSpPr>
        <p:spPr>
          <a:xfrm rot="-5400000">
            <a:off x="4034963" y="284738"/>
            <a:ext cx="422700" cy="423000"/>
          </a:xfrm>
          <a:prstGeom prst="ellipse">
            <a:avLst/>
          </a:prstGeom>
          <a:gradFill>
            <a:gsLst>
              <a:gs pos="0">
                <a:schemeClr val="accent4"/>
              </a:gs>
              <a:gs pos="15000">
                <a:schemeClr val="accent4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6" name="Google Shape;4856;p26"/>
          <p:cNvSpPr/>
          <p:nvPr/>
        </p:nvSpPr>
        <p:spPr>
          <a:xfrm rot="-5400000">
            <a:off x="4382475" y="284738"/>
            <a:ext cx="422700" cy="423000"/>
          </a:xfrm>
          <a:prstGeom prst="ellipse">
            <a:avLst/>
          </a:prstGeom>
          <a:gradFill>
            <a:gsLst>
              <a:gs pos="0">
                <a:schemeClr val="accent4"/>
              </a:gs>
              <a:gs pos="15000">
                <a:schemeClr val="accent4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7" name="Google Shape;4857;p26"/>
          <p:cNvSpPr/>
          <p:nvPr/>
        </p:nvSpPr>
        <p:spPr>
          <a:xfrm rot="-5400000">
            <a:off x="4729988" y="284738"/>
            <a:ext cx="422700" cy="423000"/>
          </a:xfrm>
          <a:prstGeom prst="ellipse">
            <a:avLst/>
          </a:prstGeom>
          <a:gradFill>
            <a:gsLst>
              <a:gs pos="0">
                <a:schemeClr val="accent4"/>
              </a:gs>
              <a:gs pos="15000">
                <a:schemeClr val="accent4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8" name="Google Shape;4858;p26"/>
          <p:cNvSpPr/>
          <p:nvPr/>
        </p:nvSpPr>
        <p:spPr>
          <a:xfrm>
            <a:off x="676097" y="532076"/>
            <a:ext cx="7791806" cy="6152007"/>
          </a:xfrm>
          <a:custGeom>
            <a:avLst/>
            <a:gdLst/>
            <a:ahLst/>
            <a:cxnLst/>
            <a:rect l="l" t="t" r="r" b="b"/>
            <a:pathLst>
              <a:path w="76103" h="60087" extrusionOk="0">
                <a:moveTo>
                  <a:pt x="38068" y="1"/>
                </a:moveTo>
                <a:cubicBezTo>
                  <a:pt x="15723" y="1"/>
                  <a:pt x="1827" y="1338"/>
                  <a:pt x="1827" y="1338"/>
                </a:cubicBezTo>
                <a:cubicBezTo>
                  <a:pt x="816" y="1338"/>
                  <a:pt x="1" y="2153"/>
                  <a:pt x="1" y="3165"/>
                </a:cubicBezTo>
                <a:lnTo>
                  <a:pt x="1" y="58260"/>
                </a:lnTo>
                <a:cubicBezTo>
                  <a:pt x="1" y="59271"/>
                  <a:pt x="816" y="60086"/>
                  <a:pt x="1827" y="60086"/>
                </a:cubicBezTo>
                <a:lnTo>
                  <a:pt x="74276" y="60086"/>
                </a:lnTo>
                <a:cubicBezTo>
                  <a:pt x="75287" y="60086"/>
                  <a:pt x="76103" y="59271"/>
                  <a:pt x="76103" y="58260"/>
                </a:cubicBezTo>
                <a:lnTo>
                  <a:pt x="76103" y="3165"/>
                </a:lnTo>
                <a:cubicBezTo>
                  <a:pt x="76103" y="2153"/>
                  <a:pt x="75287" y="1338"/>
                  <a:pt x="74309" y="1338"/>
                </a:cubicBezTo>
                <a:cubicBezTo>
                  <a:pt x="74309" y="1338"/>
                  <a:pt x="60380" y="1"/>
                  <a:pt x="38068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133350" dir="27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9" name="Google Shape;4859;p26"/>
          <p:cNvSpPr/>
          <p:nvPr/>
        </p:nvSpPr>
        <p:spPr>
          <a:xfrm>
            <a:off x="1801838" y="597409"/>
            <a:ext cx="58800" cy="451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0" name="Google Shape;4860;p26"/>
          <p:cNvSpPr/>
          <p:nvPr/>
        </p:nvSpPr>
        <p:spPr>
          <a:xfrm>
            <a:off x="7279888" y="597409"/>
            <a:ext cx="58800" cy="451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3"/>
          <p:cNvGrpSpPr/>
          <p:nvPr/>
        </p:nvGrpSpPr>
        <p:grpSpPr>
          <a:xfrm>
            <a:off x="-7150" y="0"/>
            <a:ext cx="9154850" cy="5175257"/>
            <a:chOff x="-7150" y="0"/>
            <a:chExt cx="9154850" cy="5175257"/>
          </a:xfrm>
        </p:grpSpPr>
        <p:grpSp>
          <p:nvGrpSpPr>
            <p:cNvPr id="221" name="Google Shape;221;p3"/>
            <p:cNvGrpSpPr/>
            <p:nvPr/>
          </p:nvGrpSpPr>
          <p:grpSpPr>
            <a:xfrm>
              <a:off x="-7150" y="44782"/>
              <a:ext cx="9151200" cy="5130475"/>
              <a:chOff x="-7150" y="16400"/>
              <a:chExt cx="9151200" cy="5130475"/>
            </a:xfrm>
          </p:grpSpPr>
          <p:cxnSp>
            <p:nvCxnSpPr>
              <p:cNvPr id="222" name="Google Shape;222;p3"/>
              <p:cNvCxnSpPr/>
              <p:nvPr/>
            </p:nvCxnSpPr>
            <p:spPr>
              <a:xfrm>
                <a:off x="-7150" y="1640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3" name="Google Shape;223;p3"/>
              <p:cNvCxnSpPr/>
              <p:nvPr/>
            </p:nvCxnSpPr>
            <p:spPr>
              <a:xfrm>
                <a:off x="-7150" y="7277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4" name="Google Shape;224;p3"/>
              <p:cNvCxnSpPr/>
              <p:nvPr/>
            </p:nvCxnSpPr>
            <p:spPr>
              <a:xfrm>
                <a:off x="-7150" y="12915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5" name="Google Shape;225;p3"/>
              <p:cNvCxnSpPr/>
              <p:nvPr/>
            </p:nvCxnSpPr>
            <p:spPr>
              <a:xfrm>
                <a:off x="-7150" y="18553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6" name="Google Shape;226;p3"/>
              <p:cNvCxnSpPr/>
              <p:nvPr/>
            </p:nvCxnSpPr>
            <p:spPr>
              <a:xfrm>
                <a:off x="-7150" y="24191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7" name="Google Shape;227;p3"/>
              <p:cNvCxnSpPr/>
              <p:nvPr/>
            </p:nvCxnSpPr>
            <p:spPr>
              <a:xfrm>
                <a:off x="-7150" y="29829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8" name="Google Shape;228;p3"/>
              <p:cNvCxnSpPr/>
              <p:nvPr/>
            </p:nvCxnSpPr>
            <p:spPr>
              <a:xfrm>
                <a:off x="-7150" y="35467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9" name="Google Shape;229;p3"/>
              <p:cNvCxnSpPr/>
              <p:nvPr/>
            </p:nvCxnSpPr>
            <p:spPr>
              <a:xfrm>
                <a:off x="-7150" y="41105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0" name="Google Shape;230;p3"/>
              <p:cNvCxnSpPr/>
              <p:nvPr/>
            </p:nvCxnSpPr>
            <p:spPr>
              <a:xfrm>
                <a:off x="-7150" y="46743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1" name="Google Shape;231;p3"/>
              <p:cNvCxnSpPr/>
              <p:nvPr/>
            </p:nvCxnSpPr>
            <p:spPr>
              <a:xfrm>
                <a:off x="-7150" y="52381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2" name="Google Shape;232;p3"/>
              <p:cNvCxnSpPr/>
              <p:nvPr/>
            </p:nvCxnSpPr>
            <p:spPr>
              <a:xfrm>
                <a:off x="-7150" y="58018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" name="Google Shape;233;p3"/>
              <p:cNvCxnSpPr/>
              <p:nvPr/>
            </p:nvCxnSpPr>
            <p:spPr>
              <a:xfrm>
                <a:off x="-7150" y="63656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" name="Google Shape;234;p3"/>
              <p:cNvCxnSpPr/>
              <p:nvPr/>
            </p:nvCxnSpPr>
            <p:spPr>
              <a:xfrm>
                <a:off x="-7150" y="69294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5" name="Google Shape;235;p3"/>
              <p:cNvCxnSpPr/>
              <p:nvPr/>
            </p:nvCxnSpPr>
            <p:spPr>
              <a:xfrm>
                <a:off x="-7150" y="74932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6" name="Google Shape;236;p3"/>
              <p:cNvCxnSpPr/>
              <p:nvPr/>
            </p:nvCxnSpPr>
            <p:spPr>
              <a:xfrm>
                <a:off x="-7150" y="80570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" name="Google Shape;237;p3"/>
              <p:cNvCxnSpPr/>
              <p:nvPr/>
            </p:nvCxnSpPr>
            <p:spPr>
              <a:xfrm>
                <a:off x="-7150" y="86208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8" name="Google Shape;238;p3"/>
              <p:cNvCxnSpPr/>
              <p:nvPr/>
            </p:nvCxnSpPr>
            <p:spPr>
              <a:xfrm>
                <a:off x="-7150" y="91846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9" name="Google Shape;239;p3"/>
              <p:cNvCxnSpPr/>
              <p:nvPr/>
            </p:nvCxnSpPr>
            <p:spPr>
              <a:xfrm>
                <a:off x="-7150" y="97484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0" name="Google Shape;240;p3"/>
              <p:cNvCxnSpPr/>
              <p:nvPr/>
            </p:nvCxnSpPr>
            <p:spPr>
              <a:xfrm>
                <a:off x="-7150" y="103121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1" name="Google Shape;241;p3"/>
              <p:cNvCxnSpPr/>
              <p:nvPr/>
            </p:nvCxnSpPr>
            <p:spPr>
              <a:xfrm>
                <a:off x="-7150" y="108759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2" name="Google Shape;242;p3"/>
              <p:cNvCxnSpPr/>
              <p:nvPr/>
            </p:nvCxnSpPr>
            <p:spPr>
              <a:xfrm>
                <a:off x="-7150" y="114397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3" name="Google Shape;243;p3"/>
              <p:cNvCxnSpPr/>
              <p:nvPr/>
            </p:nvCxnSpPr>
            <p:spPr>
              <a:xfrm>
                <a:off x="-7150" y="120035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4" name="Google Shape;244;p3"/>
              <p:cNvCxnSpPr/>
              <p:nvPr/>
            </p:nvCxnSpPr>
            <p:spPr>
              <a:xfrm>
                <a:off x="-7150" y="125673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5" name="Google Shape;245;p3"/>
              <p:cNvCxnSpPr/>
              <p:nvPr/>
            </p:nvCxnSpPr>
            <p:spPr>
              <a:xfrm>
                <a:off x="-7150" y="131311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6" name="Google Shape;246;p3"/>
              <p:cNvCxnSpPr/>
              <p:nvPr/>
            </p:nvCxnSpPr>
            <p:spPr>
              <a:xfrm>
                <a:off x="-7150" y="136949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7" name="Google Shape;247;p3"/>
              <p:cNvCxnSpPr/>
              <p:nvPr/>
            </p:nvCxnSpPr>
            <p:spPr>
              <a:xfrm>
                <a:off x="-7150" y="142587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8" name="Google Shape;248;p3"/>
              <p:cNvCxnSpPr/>
              <p:nvPr/>
            </p:nvCxnSpPr>
            <p:spPr>
              <a:xfrm>
                <a:off x="-7150" y="148225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9" name="Google Shape;249;p3"/>
              <p:cNvCxnSpPr/>
              <p:nvPr/>
            </p:nvCxnSpPr>
            <p:spPr>
              <a:xfrm>
                <a:off x="-7150" y="153862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0" name="Google Shape;250;p3"/>
              <p:cNvCxnSpPr/>
              <p:nvPr/>
            </p:nvCxnSpPr>
            <p:spPr>
              <a:xfrm>
                <a:off x="-7150" y="159500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1" name="Google Shape;251;p3"/>
              <p:cNvCxnSpPr/>
              <p:nvPr/>
            </p:nvCxnSpPr>
            <p:spPr>
              <a:xfrm>
                <a:off x="-7150" y="165138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2" name="Google Shape;252;p3"/>
              <p:cNvCxnSpPr/>
              <p:nvPr/>
            </p:nvCxnSpPr>
            <p:spPr>
              <a:xfrm>
                <a:off x="-7150" y="170776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3" name="Google Shape;253;p3"/>
              <p:cNvCxnSpPr/>
              <p:nvPr/>
            </p:nvCxnSpPr>
            <p:spPr>
              <a:xfrm>
                <a:off x="-7150" y="176414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4" name="Google Shape;254;p3"/>
              <p:cNvCxnSpPr/>
              <p:nvPr/>
            </p:nvCxnSpPr>
            <p:spPr>
              <a:xfrm>
                <a:off x="-7150" y="182052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5" name="Google Shape;255;p3"/>
              <p:cNvCxnSpPr/>
              <p:nvPr/>
            </p:nvCxnSpPr>
            <p:spPr>
              <a:xfrm>
                <a:off x="-7150" y="187690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6" name="Google Shape;256;p3"/>
              <p:cNvCxnSpPr/>
              <p:nvPr/>
            </p:nvCxnSpPr>
            <p:spPr>
              <a:xfrm>
                <a:off x="-7150" y="193328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7" name="Google Shape;257;p3"/>
              <p:cNvCxnSpPr/>
              <p:nvPr/>
            </p:nvCxnSpPr>
            <p:spPr>
              <a:xfrm>
                <a:off x="-7150" y="198966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8" name="Google Shape;258;p3"/>
              <p:cNvCxnSpPr/>
              <p:nvPr/>
            </p:nvCxnSpPr>
            <p:spPr>
              <a:xfrm>
                <a:off x="-7150" y="204603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9" name="Google Shape;259;p3"/>
              <p:cNvCxnSpPr/>
              <p:nvPr/>
            </p:nvCxnSpPr>
            <p:spPr>
              <a:xfrm>
                <a:off x="-7150" y="210241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0" name="Google Shape;260;p3"/>
              <p:cNvCxnSpPr/>
              <p:nvPr/>
            </p:nvCxnSpPr>
            <p:spPr>
              <a:xfrm>
                <a:off x="-7150" y="215879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1" name="Google Shape;261;p3"/>
              <p:cNvCxnSpPr/>
              <p:nvPr/>
            </p:nvCxnSpPr>
            <p:spPr>
              <a:xfrm>
                <a:off x="-7150" y="221517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2" name="Google Shape;262;p3"/>
              <p:cNvCxnSpPr/>
              <p:nvPr/>
            </p:nvCxnSpPr>
            <p:spPr>
              <a:xfrm>
                <a:off x="-7150" y="227155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3" name="Google Shape;263;p3"/>
              <p:cNvCxnSpPr/>
              <p:nvPr/>
            </p:nvCxnSpPr>
            <p:spPr>
              <a:xfrm>
                <a:off x="-7150" y="232793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4" name="Google Shape;264;p3"/>
              <p:cNvCxnSpPr/>
              <p:nvPr/>
            </p:nvCxnSpPr>
            <p:spPr>
              <a:xfrm>
                <a:off x="-7150" y="238431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5" name="Google Shape;265;p3"/>
              <p:cNvCxnSpPr/>
              <p:nvPr/>
            </p:nvCxnSpPr>
            <p:spPr>
              <a:xfrm>
                <a:off x="-7150" y="244069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6" name="Google Shape;266;p3"/>
              <p:cNvCxnSpPr/>
              <p:nvPr/>
            </p:nvCxnSpPr>
            <p:spPr>
              <a:xfrm>
                <a:off x="-7150" y="249706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7" name="Google Shape;267;p3"/>
              <p:cNvCxnSpPr/>
              <p:nvPr/>
            </p:nvCxnSpPr>
            <p:spPr>
              <a:xfrm>
                <a:off x="-7150" y="255344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8" name="Google Shape;268;p3"/>
              <p:cNvCxnSpPr/>
              <p:nvPr/>
            </p:nvCxnSpPr>
            <p:spPr>
              <a:xfrm>
                <a:off x="-7150" y="260982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269;p3"/>
              <p:cNvCxnSpPr/>
              <p:nvPr/>
            </p:nvCxnSpPr>
            <p:spPr>
              <a:xfrm>
                <a:off x="-7150" y="266620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0" name="Google Shape;270;p3"/>
              <p:cNvCxnSpPr/>
              <p:nvPr/>
            </p:nvCxnSpPr>
            <p:spPr>
              <a:xfrm>
                <a:off x="-7150" y="272258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1" name="Google Shape;271;p3"/>
              <p:cNvCxnSpPr/>
              <p:nvPr/>
            </p:nvCxnSpPr>
            <p:spPr>
              <a:xfrm>
                <a:off x="-7150" y="277896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272;p3"/>
              <p:cNvCxnSpPr/>
              <p:nvPr/>
            </p:nvCxnSpPr>
            <p:spPr>
              <a:xfrm>
                <a:off x="-7150" y="283534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3" name="Google Shape;273;p3"/>
              <p:cNvCxnSpPr/>
              <p:nvPr/>
            </p:nvCxnSpPr>
            <p:spPr>
              <a:xfrm>
                <a:off x="-7150" y="289172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4" name="Google Shape;274;p3"/>
              <p:cNvCxnSpPr/>
              <p:nvPr/>
            </p:nvCxnSpPr>
            <p:spPr>
              <a:xfrm>
                <a:off x="-7150" y="294810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5" name="Google Shape;275;p3"/>
              <p:cNvCxnSpPr/>
              <p:nvPr/>
            </p:nvCxnSpPr>
            <p:spPr>
              <a:xfrm>
                <a:off x="-7150" y="300447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6" name="Google Shape;276;p3"/>
              <p:cNvCxnSpPr/>
              <p:nvPr/>
            </p:nvCxnSpPr>
            <p:spPr>
              <a:xfrm>
                <a:off x="-7150" y="306085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7" name="Google Shape;277;p3"/>
              <p:cNvCxnSpPr/>
              <p:nvPr/>
            </p:nvCxnSpPr>
            <p:spPr>
              <a:xfrm>
                <a:off x="-7150" y="311723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8" name="Google Shape;278;p3"/>
              <p:cNvCxnSpPr/>
              <p:nvPr/>
            </p:nvCxnSpPr>
            <p:spPr>
              <a:xfrm>
                <a:off x="-7150" y="317361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9" name="Google Shape;279;p3"/>
              <p:cNvCxnSpPr/>
              <p:nvPr/>
            </p:nvCxnSpPr>
            <p:spPr>
              <a:xfrm>
                <a:off x="-7150" y="322999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0" name="Google Shape;280;p3"/>
              <p:cNvCxnSpPr/>
              <p:nvPr/>
            </p:nvCxnSpPr>
            <p:spPr>
              <a:xfrm>
                <a:off x="-7150" y="328637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1" name="Google Shape;281;p3"/>
              <p:cNvCxnSpPr/>
              <p:nvPr/>
            </p:nvCxnSpPr>
            <p:spPr>
              <a:xfrm>
                <a:off x="-7150" y="334275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2" name="Google Shape;282;p3"/>
              <p:cNvCxnSpPr/>
              <p:nvPr/>
            </p:nvCxnSpPr>
            <p:spPr>
              <a:xfrm>
                <a:off x="-7150" y="339913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3" name="Google Shape;283;p3"/>
              <p:cNvCxnSpPr/>
              <p:nvPr/>
            </p:nvCxnSpPr>
            <p:spPr>
              <a:xfrm>
                <a:off x="-7150" y="345551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4" name="Google Shape;284;p3"/>
              <p:cNvCxnSpPr/>
              <p:nvPr/>
            </p:nvCxnSpPr>
            <p:spPr>
              <a:xfrm>
                <a:off x="-7150" y="351188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5" name="Google Shape;285;p3"/>
              <p:cNvCxnSpPr/>
              <p:nvPr/>
            </p:nvCxnSpPr>
            <p:spPr>
              <a:xfrm>
                <a:off x="-7150" y="356826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6" name="Google Shape;286;p3"/>
              <p:cNvCxnSpPr/>
              <p:nvPr/>
            </p:nvCxnSpPr>
            <p:spPr>
              <a:xfrm>
                <a:off x="-7150" y="362464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7" name="Google Shape;287;p3"/>
              <p:cNvCxnSpPr/>
              <p:nvPr/>
            </p:nvCxnSpPr>
            <p:spPr>
              <a:xfrm>
                <a:off x="-7150" y="368102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8" name="Google Shape;288;p3"/>
              <p:cNvCxnSpPr/>
              <p:nvPr/>
            </p:nvCxnSpPr>
            <p:spPr>
              <a:xfrm>
                <a:off x="-7150" y="373740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9" name="Google Shape;289;p3"/>
              <p:cNvCxnSpPr/>
              <p:nvPr/>
            </p:nvCxnSpPr>
            <p:spPr>
              <a:xfrm>
                <a:off x="-7150" y="379378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0" name="Google Shape;290;p3"/>
              <p:cNvCxnSpPr/>
              <p:nvPr/>
            </p:nvCxnSpPr>
            <p:spPr>
              <a:xfrm>
                <a:off x="-7150" y="385016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1" name="Google Shape;291;p3"/>
              <p:cNvCxnSpPr/>
              <p:nvPr/>
            </p:nvCxnSpPr>
            <p:spPr>
              <a:xfrm>
                <a:off x="-7150" y="390654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2" name="Google Shape;292;p3"/>
              <p:cNvCxnSpPr/>
              <p:nvPr/>
            </p:nvCxnSpPr>
            <p:spPr>
              <a:xfrm>
                <a:off x="-7150" y="396291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3" name="Google Shape;293;p3"/>
              <p:cNvCxnSpPr/>
              <p:nvPr/>
            </p:nvCxnSpPr>
            <p:spPr>
              <a:xfrm>
                <a:off x="-7150" y="401929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4" name="Google Shape;294;p3"/>
              <p:cNvCxnSpPr/>
              <p:nvPr/>
            </p:nvCxnSpPr>
            <p:spPr>
              <a:xfrm>
                <a:off x="-7150" y="407567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5" name="Google Shape;295;p3"/>
              <p:cNvCxnSpPr/>
              <p:nvPr/>
            </p:nvCxnSpPr>
            <p:spPr>
              <a:xfrm>
                <a:off x="-7150" y="413205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6" name="Google Shape;296;p3"/>
              <p:cNvCxnSpPr/>
              <p:nvPr/>
            </p:nvCxnSpPr>
            <p:spPr>
              <a:xfrm>
                <a:off x="-7150" y="418843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7" name="Google Shape;297;p3"/>
              <p:cNvCxnSpPr/>
              <p:nvPr/>
            </p:nvCxnSpPr>
            <p:spPr>
              <a:xfrm>
                <a:off x="-7150" y="424481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8" name="Google Shape;298;p3"/>
              <p:cNvCxnSpPr/>
              <p:nvPr/>
            </p:nvCxnSpPr>
            <p:spPr>
              <a:xfrm>
                <a:off x="-7150" y="430119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9" name="Google Shape;299;p3"/>
              <p:cNvCxnSpPr/>
              <p:nvPr/>
            </p:nvCxnSpPr>
            <p:spPr>
              <a:xfrm>
                <a:off x="-7150" y="435757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0" name="Google Shape;300;p3"/>
              <p:cNvCxnSpPr/>
              <p:nvPr/>
            </p:nvCxnSpPr>
            <p:spPr>
              <a:xfrm>
                <a:off x="-7150" y="441395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1" name="Google Shape;301;p3"/>
              <p:cNvCxnSpPr/>
              <p:nvPr/>
            </p:nvCxnSpPr>
            <p:spPr>
              <a:xfrm>
                <a:off x="-7150" y="447032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2" name="Google Shape;302;p3"/>
              <p:cNvCxnSpPr/>
              <p:nvPr/>
            </p:nvCxnSpPr>
            <p:spPr>
              <a:xfrm>
                <a:off x="-7150" y="452670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3" name="Google Shape;303;p3"/>
              <p:cNvCxnSpPr/>
              <p:nvPr/>
            </p:nvCxnSpPr>
            <p:spPr>
              <a:xfrm>
                <a:off x="-7150" y="458308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4" name="Google Shape;304;p3"/>
              <p:cNvCxnSpPr/>
              <p:nvPr/>
            </p:nvCxnSpPr>
            <p:spPr>
              <a:xfrm>
                <a:off x="-7150" y="463946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5" name="Google Shape;305;p3"/>
              <p:cNvCxnSpPr/>
              <p:nvPr/>
            </p:nvCxnSpPr>
            <p:spPr>
              <a:xfrm>
                <a:off x="-7150" y="469584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6" name="Google Shape;306;p3"/>
              <p:cNvCxnSpPr/>
              <p:nvPr/>
            </p:nvCxnSpPr>
            <p:spPr>
              <a:xfrm>
                <a:off x="-7150" y="475222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7" name="Google Shape;307;p3"/>
              <p:cNvCxnSpPr/>
              <p:nvPr/>
            </p:nvCxnSpPr>
            <p:spPr>
              <a:xfrm>
                <a:off x="-7150" y="480860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8" name="Google Shape;308;p3"/>
              <p:cNvCxnSpPr/>
              <p:nvPr/>
            </p:nvCxnSpPr>
            <p:spPr>
              <a:xfrm>
                <a:off x="-7150" y="486498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9" name="Google Shape;309;p3"/>
              <p:cNvCxnSpPr/>
              <p:nvPr/>
            </p:nvCxnSpPr>
            <p:spPr>
              <a:xfrm>
                <a:off x="-7150" y="492136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0" name="Google Shape;310;p3"/>
              <p:cNvCxnSpPr/>
              <p:nvPr/>
            </p:nvCxnSpPr>
            <p:spPr>
              <a:xfrm>
                <a:off x="-7150" y="497773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1" name="Google Shape;311;p3"/>
              <p:cNvCxnSpPr/>
              <p:nvPr/>
            </p:nvCxnSpPr>
            <p:spPr>
              <a:xfrm>
                <a:off x="-7150" y="503411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2" name="Google Shape;312;p3"/>
              <p:cNvCxnSpPr/>
              <p:nvPr/>
            </p:nvCxnSpPr>
            <p:spPr>
              <a:xfrm>
                <a:off x="-7150" y="509049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3" name="Google Shape;313;p3"/>
              <p:cNvCxnSpPr/>
              <p:nvPr/>
            </p:nvCxnSpPr>
            <p:spPr>
              <a:xfrm>
                <a:off x="-7150" y="514687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14" name="Google Shape;314;p3"/>
            <p:cNvGrpSpPr/>
            <p:nvPr/>
          </p:nvGrpSpPr>
          <p:grpSpPr>
            <a:xfrm>
              <a:off x="-3500" y="12813"/>
              <a:ext cx="9151200" cy="5130475"/>
              <a:chOff x="-7150" y="16400"/>
              <a:chExt cx="9151200" cy="5130475"/>
            </a:xfrm>
          </p:grpSpPr>
          <p:cxnSp>
            <p:nvCxnSpPr>
              <p:cNvPr id="315" name="Google Shape;315;p3"/>
              <p:cNvCxnSpPr/>
              <p:nvPr/>
            </p:nvCxnSpPr>
            <p:spPr>
              <a:xfrm>
                <a:off x="-7150" y="1640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6" name="Google Shape;316;p3"/>
              <p:cNvCxnSpPr/>
              <p:nvPr/>
            </p:nvCxnSpPr>
            <p:spPr>
              <a:xfrm>
                <a:off x="-7150" y="7277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7" name="Google Shape;317;p3"/>
              <p:cNvCxnSpPr/>
              <p:nvPr/>
            </p:nvCxnSpPr>
            <p:spPr>
              <a:xfrm>
                <a:off x="-7150" y="12915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8" name="Google Shape;318;p3"/>
              <p:cNvCxnSpPr/>
              <p:nvPr/>
            </p:nvCxnSpPr>
            <p:spPr>
              <a:xfrm>
                <a:off x="-7150" y="18553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9" name="Google Shape;319;p3"/>
              <p:cNvCxnSpPr/>
              <p:nvPr/>
            </p:nvCxnSpPr>
            <p:spPr>
              <a:xfrm>
                <a:off x="-7150" y="24191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0" name="Google Shape;320;p3"/>
              <p:cNvCxnSpPr/>
              <p:nvPr/>
            </p:nvCxnSpPr>
            <p:spPr>
              <a:xfrm>
                <a:off x="-7150" y="29829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1" name="Google Shape;321;p3"/>
              <p:cNvCxnSpPr/>
              <p:nvPr/>
            </p:nvCxnSpPr>
            <p:spPr>
              <a:xfrm>
                <a:off x="-7150" y="35467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2" name="Google Shape;322;p3"/>
              <p:cNvCxnSpPr/>
              <p:nvPr/>
            </p:nvCxnSpPr>
            <p:spPr>
              <a:xfrm>
                <a:off x="-7150" y="41105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3" name="Google Shape;323;p3"/>
              <p:cNvCxnSpPr/>
              <p:nvPr/>
            </p:nvCxnSpPr>
            <p:spPr>
              <a:xfrm>
                <a:off x="-7150" y="46743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3"/>
              <p:cNvCxnSpPr/>
              <p:nvPr/>
            </p:nvCxnSpPr>
            <p:spPr>
              <a:xfrm>
                <a:off x="-7150" y="52381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5" name="Google Shape;325;p3"/>
              <p:cNvCxnSpPr/>
              <p:nvPr/>
            </p:nvCxnSpPr>
            <p:spPr>
              <a:xfrm>
                <a:off x="-7150" y="58018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6" name="Google Shape;326;p3"/>
              <p:cNvCxnSpPr/>
              <p:nvPr/>
            </p:nvCxnSpPr>
            <p:spPr>
              <a:xfrm>
                <a:off x="-7150" y="63656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7" name="Google Shape;327;p3"/>
              <p:cNvCxnSpPr/>
              <p:nvPr/>
            </p:nvCxnSpPr>
            <p:spPr>
              <a:xfrm>
                <a:off x="-7150" y="69294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8" name="Google Shape;328;p3"/>
              <p:cNvCxnSpPr/>
              <p:nvPr/>
            </p:nvCxnSpPr>
            <p:spPr>
              <a:xfrm>
                <a:off x="-7150" y="74932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9" name="Google Shape;329;p3"/>
              <p:cNvCxnSpPr/>
              <p:nvPr/>
            </p:nvCxnSpPr>
            <p:spPr>
              <a:xfrm>
                <a:off x="-7150" y="80570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0" name="Google Shape;330;p3"/>
              <p:cNvCxnSpPr/>
              <p:nvPr/>
            </p:nvCxnSpPr>
            <p:spPr>
              <a:xfrm>
                <a:off x="-7150" y="86208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1" name="Google Shape;331;p3"/>
              <p:cNvCxnSpPr/>
              <p:nvPr/>
            </p:nvCxnSpPr>
            <p:spPr>
              <a:xfrm>
                <a:off x="-7150" y="91846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2" name="Google Shape;332;p3"/>
              <p:cNvCxnSpPr/>
              <p:nvPr/>
            </p:nvCxnSpPr>
            <p:spPr>
              <a:xfrm>
                <a:off x="-7150" y="97484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3" name="Google Shape;333;p3"/>
              <p:cNvCxnSpPr/>
              <p:nvPr/>
            </p:nvCxnSpPr>
            <p:spPr>
              <a:xfrm>
                <a:off x="-7150" y="103121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4" name="Google Shape;334;p3"/>
              <p:cNvCxnSpPr/>
              <p:nvPr/>
            </p:nvCxnSpPr>
            <p:spPr>
              <a:xfrm>
                <a:off x="-7150" y="108759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5" name="Google Shape;335;p3"/>
              <p:cNvCxnSpPr/>
              <p:nvPr/>
            </p:nvCxnSpPr>
            <p:spPr>
              <a:xfrm>
                <a:off x="-7150" y="114397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6" name="Google Shape;336;p3"/>
              <p:cNvCxnSpPr/>
              <p:nvPr/>
            </p:nvCxnSpPr>
            <p:spPr>
              <a:xfrm>
                <a:off x="-7150" y="120035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7" name="Google Shape;337;p3"/>
              <p:cNvCxnSpPr/>
              <p:nvPr/>
            </p:nvCxnSpPr>
            <p:spPr>
              <a:xfrm>
                <a:off x="-7150" y="125673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8" name="Google Shape;338;p3"/>
              <p:cNvCxnSpPr/>
              <p:nvPr/>
            </p:nvCxnSpPr>
            <p:spPr>
              <a:xfrm>
                <a:off x="-7150" y="131311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9" name="Google Shape;339;p3"/>
              <p:cNvCxnSpPr/>
              <p:nvPr/>
            </p:nvCxnSpPr>
            <p:spPr>
              <a:xfrm>
                <a:off x="-7150" y="136949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0" name="Google Shape;340;p3"/>
              <p:cNvCxnSpPr/>
              <p:nvPr/>
            </p:nvCxnSpPr>
            <p:spPr>
              <a:xfrm>
                <a:off x="-7150" y="142587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1" name="Google Shape;341;p3"/>
              <p:cNvCxnSpPr/>
              <p:nvPr/>
            </p:nvCxnSpPr>
            <p:spPr>
              <a:xfrm>
                <a:off x="-7150" y="148225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2" name="Google Shape;342;p3"/>
              <p:cNvCxnSpPr/>
              <p:nvPr/>
            </p:nvCxnSpPr>
            <p:spPr>
              <a:xfrm>
                <a:off x="-7150" y="153862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3" name="Google Shape;343;p3"/>
              <p:cNvCxnSpPr/>
              <p:nvPr/>
            </p:nvCxnSpPr>
            <p:spPr>
              <a:xfrm>
                <a:off x="-7150" y="159500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4" name="Google Shape;344;p3"/>
              <p:cNvCxnSpPr/>
              <p:nvPr/>
            </p:nvCxnSpPr>
            <p:spPr>
              <a:xfrm>
                <a:off x="-7150" y="165138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5" name="Google Shape;345;p3"/>
              <p:cNvCxnSpPr/>
              <p:nvPr/>
            </p:nvCxnSpPr>
            <p:spPr>
              <a:xfrm>
                <a:off x="-7150" y="170776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" name="Google Shape;346;p3"/>
              <p:cNvCxnSpPr/>
              <p:nvPr/>
            </p:nvCxnSpPr>
            <p:spPr>
              <a:xfrm>
                <a:off x="-7150" y="176414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" name="Google Shape;347;p3"/>
              <p:cNvCxnSpPr/>
              <p:nvPr/>
            </p:nvCxnSpPr>
            <p:spPr>
              <a:xfrm>
                <a:off x="-7150" y="182052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8" name="Google Shape;348;p3"/>
              <p:cNvCxnSpPr/>
              <p:nvPr/>
            </p:nvCxnSpPr>
            <p:spPr>
              <a:xfrm>
                <a:off x="-7150" y="187690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9" name="Google Shape;349;p3"/>
              <p:cNvCxnSpPr/>
              <p:nvPr/>
            </p:nvCxnSpPr>
            <p:spPr>
              <a:xfrm>
                <a:off x="-7150" y="193328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0" name="Google Shape;350;p3"/>
              <p:cNvCxnSpPr/>
              <p:nvPr/>
            </p:nvCxnSpPr>
            <p:spPr>
              <a:xfrm>
                <a:off x="-7150" y="198966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1" name="Google Shape;351;p3"/>
              <p:cNvCxnSpPr/>
              <p:nvPr/>
            </p:nvCxnSpPr>
            <p:spPr>
              <a:xfrm>
                <a:off x="-7150" y="204603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2" name="Google Shape;352;p3"/>
              <p:cNvCxnSpPr/>
              <p:nvPr/>
            </p:nvCxnSpPr>
            <p:spPr>
              <a:xfrm>
                <a:off x="-7150" y="210241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3" name="Google Shape;353;p3"/>
              <p:cNvCxnSpPr/>
              <p:nvPr/>
            </p:nvCxnSpPr>
            <p:spPr>
              <a:xfrm>
                <a:off x="-7150" y="215879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4" name="Google Shape;354;p3"/>
              <p:cNvCxnSpPr/>
              <p:nvPr/>
            </p:nvCxnSpPr>
            <p:spPr>
              <a:xfrm>
                <a:off x="-7150" y="221517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5" name="Google Shape;355;p3"/>
              <p:cNvCxnSpPr/>
              <p:nvPr/>
            </p:nvCxnSpPr>
            <p:spPr>
              <a:xfrm>
                <a:off x="-7150" y="227155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6" name="Google Shape;356;p3"/>
              <p:cNvCxnSpPr/>
              <p:nvPr/>
            </p:nvCxnSpPr>
            <p:spPr>
              <a:xfrm>
                <a:off x="-7150" y="232793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7" name="Google Shape;357;p3"/>
              <p:cNvCxnSpPr/>
              <p:nvPr/>
            </p:nvCxnSpPr>
            <p:spPr>
              <a:xfrm>
                <a:off x="-7150" y="238431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8" name="Google Shape;358;p3"/>
              <p:cNvCxnSpPr/>
              <p:nvPr/>
            </p:nvCxnSpPr>
            <p:spPr>
              <a:xfrm>
                <a:off x="-7150" y="244069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9" name="Google Shape;359;p3"/>
              <p:cNvCxnSpPr/>
              <p:nvPr/>
            </p:nvCxnSpPr>
            <p:spPr>
              <a:xfrm>
                <a:off x="-7150" y="249706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0" name="Google Shape;360;p3"/>
              <p:cNvCxnSpPr/>
              <p:nvPr/>
            </p:nvCxnSpPr>
            <p:spPr>
              <a:xfrm>
                <a:off x="-7150" y="255344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1" name="Google Shape;361;p3"/>
              <p:cNvCxnSpPr/>
              <p:nvPr/>
            </p:nvCxnSpPr>
            <p:spPr>
              <a:xfrm>
                <a:off x="-7150" y="260982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2" name="Google Shape;362;p3"/>
              <p:cNvCxnSpPr/>
              <p:nvPr/>
            </p:nvCxnSpPr>
            <p:spPr>
              <a:xfrm>
                <a:off x="-7150" y="266620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3" name="Google Shape;363;p3"/>
              <p:cNvCxnSpPr/>
              <p:nvPr/>
            </p:nvCxnSpPr>
            <p:spPr>
              <a:xfrm>
                <a:off x="-7150" y="272258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4" name="Google Shape;364;p3"/>
              <p:cNvCxnSpPr/>
              <p:nvPr/>
            </p:nvCxnSpPr>
            <p:spPr>
              <a:xfrm>
                <a:off x="-7150" y="277896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5" name="Google Shape;365;p3"/>
              <p:cNvCxnSpPr/>
              <p:nvPr/>
            </p:nvCxnSpPr>
            <p:spPr>
              <a:xfrm>
                <a:off x="-7150" y="283534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6" name="Google Shape;366;p3"/>
              <p:cNvCxnSpPr/>
              <p:nvPr/>
            </p:nvCxnSpPr>
            <p:spPr>
              <a:xfrm>
                <a:off x="-7150" y="289172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7" name="Google Shape;367;p3"/>
              <p:cNvCxnSpPr/>
              <p:nvPr/>
            </p:nvCxnSpPr>
            <p:spPr>
              <a:xfrm>
                <a:off x="-7150" y="294810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8" name="Google Shape;368;p3"/>
              <p:cNvCxnSpPr/>
              <p:nvPr/>
            </p:nvCxnSpPr>
            <p:spPr>
              <a:xfrm>
                <a:off x="-7150" y="300447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9" name="Google Shape;369;p3"/>
              <p:cNvCxnSpPr/>
              <p:nvPr/>
            </p:nvCxnSpPr>
            <p:spPr>
              <a:xfrm>
                <a:off x="-7150" y="306085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0" name="Google Shape;370;p3"/>
              <p:cNvCxnSpPr/>
              <p:nvPr/>
            </p:nvCxnSpPr>
            <p:spPr>
              <a:xfrm>
                <a:off x="-7150" y="311723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1" name="Google Shape;371;p3"/>
              <p:cNvCxnSpPr/>
              <p:nvPr/>
            </p:nvCxnSpPr>
            <p:spPr>
              <a:xfrm>
                <a:off x="-7150" y="317361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2" name="Google Shape;372;p3"/>
              <p:cNvCxnSpPr/>
              <p:nvPr/>
            </p:nvCxnSpPr>
            <p:spPr>
              <a:xfrm>
                <a:off x="-7150" y="322999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3" name="Google Shape;373;p3"/>
              <p:cNvCxnSpPr/>
              <p:nvPr/>
            </p:nvCxnSpPr>
            <p:spPr>
              <a:xfrm>
                <a:off x="-7150" y="328637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4" name="Google Shape;374;p3"/>
              <p:cNvCxnSpPr/>
              <p:nvPr/>
            </p:nvCxnSpPr>
            <p:spPr>
              <a:xfrm>
                <a:off x="-7150" y="334275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5" name="Google Shape;375;p3"/>
              <p:cNvCxnSpPr/>
              <p:nvPr/>
            </p:nvCxnSpPr>
            <p:spPr>
              <a:xfrm>
                <a:off x="-7150" y="339913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6" name="Google Shape;376;p3"/>
              <p:cNvCxnSpPr/>
              <p:nvPr/>
            </p:nvCxnSpPr>
            <p:spPr>
              <a:xfrm>
                <a:off x="-7150" y="345551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7" name="Google Shape;377;p3"/>
              <p:cNvCxnSpPr/>
              <p:nvPr/>
            </p:nvCxnSpPr>
            <p:spPr>
              <a:xfrm>
                <a:off x="-7150" y="351188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8" name="Google Shape;378;p3"/>
              <p:cNvCxnSpPr/>
              <p:nvPr/>
            </p:nvCxnSpPr>
            <p:spPr>
              <a:xfrm>
                <a:off x="-7150" y="356826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9" name="Google Shape;379;p3"/>
              <p:cNvCxnSpPr/>
              <p:nvPr/>
            </p:nvCxnSpPr>
            <p:spPr>
              <a:xfrm>
                <a:off x="-7150" y="362464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0" name="Google Shape;380;p3"/>
              <p:cNvCxnSpPr/>
              <p:nvPr/>
            </p:nvCxnSpPr>
            <p:spPr>
              <a:xfrm>
                <a:off x="-7150" y="368102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1" name="Google Shape;381;p3"/>
              <p:cNvCxnSpPr/>
              <p:nvPr/>
            </p:nvCxnSpPr>
            <p:spPr>
              <a:xfrm>
                <a:off x="-7150" y="373740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2" name="Google Shape;382;p3"/>
              <p:cNvCxnSpPr/>
              <p:nvPr/>
            </p:nvCxnSpPr>
            <p:spPr>
              <a:xfrm>
                <a:off x="-7150" y="379378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3" name="Google Shape;383;p3"/>
              <p:cNvCxnSpPr/>
              <p:nvPr/>
            </p:nvCxnSpPr>
            <p:spPr>
              <a:xfrm>
                <a:off x="-7150" y="385016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4" name="Google Shape;384;p3"/>
              <p:cNvCxnSpPr/>
              <p:nvPr/>
            </p:nvCxnSpPr>
            <p:spPr>
              <a:xfrm>
                <a:off x="-7150" y="390654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5" name="Google Shape;385;p3"/>
              <p:cNvCxnSpPr/>
              <p:nvPr/>
            </p:nvCxnSpPr>
            <p:spPr>
              <a:xfrm>
                <a:off x="-7150" y="396291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6" name="Google Shape;386;p3"/>
              <p:cNvCxnSpPr/>
              <p:nvPr/>
            </p:nvCxnSpPr>
            <p:spPr>
              <a:xfrm>
                <a:off x="-7150" y="401929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7" name="Google Shape;387;p3"/>
              <p:cNvCxnSpPr/>
              <p:nvPr/>
            </p:nvCxnSpPr>
            <p:spPr>
              <a:xfrm>
                <a:off x="-7150" y="407567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8" name="Google Shape;388;p3"/>
              <p:cNvCxnSpPr/>
              <p:nvPr/>
            </p:nvCxnSpPr>
            <p:spPr>
              <a:xfrm>
                <a:off x="-7150" y="413205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9" name="Google Shape;389;p3"/>
              <p:cNvCxnSpPr/>
              <p:nvPr/>
            </p:nvCxnSpPr>
            <p:spPr>
              <a:xfrm>
                <a:off x="-7150" y="418843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0" name="Google Shape;390;p3"/>
              <p:cNvCxnSpPr/>
              <p:nvPr/>
            </p:nvCxnSpPr>
            <p:spPr>
              <a:xfrm>
                <a:off x="-7150" y="424481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1" name="Google Shape;391;p3"/>
              <p:cNvCxnSpPr/>
              <p:nvPr/>
            </p:nvCxnSpPr>
            <p:spPr>
              <a:xfrm>
                <a:off x="-7150" y="430119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2" name="Google Shape;392;p3"/>
              <p:cNvCxnSpPr/>
              <p:nvPr/>
            </p:nvCxnSpPr>
            <p:spPr>
              <a:xfrm>
                <a:off x="-7150" y="435757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3" name="Google Shape;393;p3"/>
              <p:cNvCxnSpPr/>
              <p:nvPr/>
            </p:nvCxnSpPr>
            <p:spPr>
              <a:xfrm>
                <a:off x="-7150" y="441395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4" name="Google Shape;394;p3"/>
              <p:cNvCxnSpPr/>
              <p:nvPr/>
            </p:nvCxnSpPr>
            <p:spPr>
              <a:xfrm>
                <a:off x="-7150" y="447032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5" name="Google Shape;395;p3"/>
              <p:cNvCxnSpPr/>
              <p:nvPr/>
            </p:nvCxnSpPr>
            <p:spPr>
              <a:xfrm>
                <a:off x="-7150" y="452670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6" name="Google Shape;396;p3"/>
              <p:cNvCxnSpPr/>
              <p:nvPr/>
            </p:nvCxnSpPr>
            <p:spPr>
              <a:xfrm>
                <a:off x="-7150" y="458308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7" name="Google Shape;397;p3"/>
              <p:cNvCxnSpPr/>
              <p:nvPr/>
            </p:nvCxnSpPr>
            <p:spPr>
              <a:xfrm>
                <a:off x="-7150" y="463946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8" name="Google Shape;398;p3"/>
              <p:cNvCxnSpPr/>
              <p:nvPr/>
            </p:nvCxnSpPr>
            <p:spPr>
              <a:xfrm>
                <a:off x="-7150" y="469584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9" name="Google Shape;399;p3"/>
              <p:cNvCxnSpPr/>
              <p:nvPr/>
            </p:nvCxnSpPr>
            <p:spPr>
              <a:xfrm>
                <a:off x="-7150" y="475222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0" name="Google Shape;400;p3"/>
              <p:cNvCxnSpPr/>
              <p:nvPr/>
            </p:nvCxnSpPr>
            <p:spPr>
              <a:xfrm>
                <a:off x="-7150" y="480860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1" name="Google Shape;401;p3"/>
              <p:cNvCxnSpPr/>
              <p:nvPr/>
            </p:nvCxnSpPr>
            <p:spPr>
              <a:xfrm>
                <a:off x="-7150" y="486498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2" name="Google Shape;402;p3"/>
              <p:cNvCxnSpPr/>
              <p:nvPr/>
            </p:nvCxnSpPr>
            <p:spPr>
              <a:xfrm>
                <a:off x="-7150" y="492136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3" name="Google Shape;403;p3"/>
              <p:cNvCxnSpPr/>
              <p:nvPr/>
            </p:nvCxnSpPr>
            <p:spPr>
              <a:xfrm>
                <a:off x="-7150" y="497773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4" name="Google Shape;404;p3"/>
              <p:cNvCxnSpPr/>
              <p:nvPr/>
            </p:nvCxnSpPr>
            <p:spPr>
              <a:xfrm>
                <a:off x="-7150" y="503411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5" name="Google Shape;405;p3"/>
              <p:cNvCxnSpPr/>
              <p:nvPr/>
            </p:nvCxnSpPr>
            <p:spPr>
              <a:xfrm>
                <a:off x="-7150" y="509049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6" name="Google Shape;406;p3"/>
              <p:cNvCxnSpPr/>
              <p:nvPr/>
            </p:nvCxnSpPr>
            <p:spPr>
              <a:xfrm>
                <a:off x="-7150" y="514687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07" name="Google Shape;407;p3"/>
            <p:cNvSpPr/>
            <p:nvPr/>
          </p:nvSpPr>
          <p:spPr>
            <a:xfrm>
              <a:off x="0" y="0"/>
              <a:ext cx="163200" cy="5156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8980800" y="0"/>
              <a:ext cx="163200" cy="5156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 rot="5400000">
              <a:off x="4490500" y="515125"/>
              <a:ext cx="163200" cy="914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 rot="5400000">
              <a:off x="4490500" y="-4490400"/>
              <a:ext cx="163200" cy="914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3"/>
          <p:cNvSpPr/>
          <p:nvPr/>
        </p:nvSpPr>
        <p:spPr>
          <a:xfrm rot="5400000" flipH="1">
            <a:off x="5121407" y="440444"/>
            <a:ext cx="434317" cy="233847"/>
          </a:xfrm>
          <a:custGeom>
            <a:avLst/>
            <a:gdLst/>
            <a:ahLst/>
            <a:cxnLst/>
            <a:rect l="l" t="t" r="r" b="b"/>
            <a:pathLst>
              <a:path w="4242" h="2284" extrusionOk="0">
                <a:moveTo>
                  <a:pt x="1" y="0"/>
                </a:moveTo>
                <a:lnTo>
                  <a:pt x="1" y="2284"/>
                </a:lnTo>
                <a:lnTo>
                  <a:pt x="2806" y="2284"/>
                </a:lnTo>
                <a:cubicBezTo>
                  <a:pt x="4241" y="2218"/>
                  <a:pt x="4241" y="98"/>
                  <a:pt x="2806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"/>
          <p:cNvSpPr/>
          <p:nvPr/>
        </p:nvSpPr>
        <p:spPr>
          <a:xfrm rot="5400000" flipH="1">
            <a:off x="4737356" y="440444"/>
            <a:ext cx="434317" cy="233847"/>
          </a:xfrm>
          <a:custGeom>
            <a:avLst/>
            <a:gdLst/>
            <a:ahLst/>
            <a:cxnLst/>
            <a:rect l="l" t="t" r="r" b="b"/>
            <a:pathLst>
              <a:path w="4242" h="2284" extrusionOk="0">
                <a:moveTo>
                  <a:pt x="1" y="1"/>
                </a:moveTo>
                <a:lnTo>
                  <a:pt x="1" y="2284"/>
                </a:lnTo>
                <a:lnTo>
                  <a:pt x="2806" y="2284"/>
                </a:lnTo>
                <a:cubicBezTo>
                  <a:pt x="4241" y="2186"/>
                  <a:pt x="4241" y="66"/>
                  <a:pt x="2806" y="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"/>
          <p:cNvSpPr/>
          <p:nvPr/>
        </p:nvSpPr>
        <p:spPr>
          <a:xfrm rot="5400000" flipH="1">
            <a:off x="4349926" y="437065"/>
            <a:ext cx="440972" cy="233950"/>
          </a:xfrm>
          <a:custGeom>
            <a:avLst/>
            <a:gdLst/>
            <a:ahLst/>
            <a:cxnLst/>
            <a:rect l="l" t="t" r="r" b="b"/>
            <a:pathLst>
              <a:path w="4307" h="2285" extrusionOk="0">
                <a:moveTo>
                  <a:pt x="1" y="1"/>
                </a:moveTo>
                <a:lnTo>
                  <a:pt x="1" y="2284"/>
                </a:lnTo>
                <a:lnTo>
                  <a:pt x="2806" y="2284"/>
                </a:lnTo>
                <a:cubicBezTo>
                  <a:pt x="4307" y="2284"/>
                  <a:pt x="4307" y="1"/>
                  <a:pt x="2806" y="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"/>
          <p:cNvSpPr/>
          <p:nvPr/>
        </p:nvSpPr>
        <p:spPr>
          <a:xfrm rot="5400000" flipH="1">
            <a:off x="3985891" y="453805"/>
            <a:ext cx="404216" cy="237226"/>
          </a:xfrm>
          <a:custGeom>
            <a:avLst/>
            <a:gdLst/>
            <a:ahLst/>
            <a:cxnLst/>
            <a:rect l="l" t="t" r="r" b="b"/>
            <a:pathLst>
              <a:path w="3948" h="2317" extrusionOk="0">
                <a:moveTo>
                  <a:pt x="1" y="1"/>
                </a:moveTo>
                <a:lnTo>
                  <a:pt x="1" y="2317"/>
                </a:lnTo>
                <a:lnTo>
                  <a:pt x="2806" y="2317"/>
                </a:lnTo>
                <a:cubicBezTo>
                  <a:pt x="3426" y="2317"/>
                  <a:pt x="3948" y="1795"/>
                  <a:pt x="3948" y="1175"/>
                </a:cubicBezTo>
                <a:cubicBezTo>
                  <a:pt x="3948" y="522"/>
                  <a:pt x="3426" y="1"/>
                  <a:pt x="2806" y="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"/>
          <p:cNvSpPr/>
          <p:nvPr/>
        </p:nvSpPr>
        <p:spPr>
          <a:xfrm rot="5400000" flipH="1">
            <a:off x="3603426" y="455392"/>
            <a:ext cx="404216" cy="234052"/>
          </a:xfrm>
          <a:custGeom>
            <a:avLst/>
            <a:gdLst/>
            <a:ahLst/>
            <a:cxnLst/>
            <a:rect l="l" t="t" r="r" b="b"/>
            <a:pathLst>
              <a:path w="3948" h="2286" extrusionOk="0">
                <a:moveTo>
                  <a:pt x="1" y="1"/>
                </a:moveTo>
                <a:lnTo>
                  <a:pt x="1" y="2284"/>
                </a:lnTo>
                <a:lnTo>
                  <a:pt x="2806" y="2284"/>
                </a:lnTo>
                <a:cubicBezTo>
                  <a:pt x="2824" y="2285"/>
                  <a:pt x="2843" y="2286"/>
                  <a:pt x="2861" y="2286"/>
                </a:cubicBezTo>
                <a:cubicBezTo>
                  <a:pt x="3456" y="2286"/>
                  <a:pt x="3948" y="1776"/>
                  <a:pt x="3948" y="1143"/>
                </a:cubicBezTo>
                <a:cubicBezTo>
                  <a:pt x="3948" y="523"/>
                  <a:pt x="3426" y="1"/>
                  <a:pt x="2806" y="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3"/>
          <p:cNvSpPr/>
          <p:nvPr/>
        </p:nvSpPr>
        <p:spPr>
          <a:xfrm>
            <a:off x="476475" y="597400"/>
            <a:ext cx="8187600" cy="4449900"/>
          </a:xfrm>
          <a:prstGeom prst="round2SameRect">
            <a:avLst>
              <a:gd name="adj1" fmla="val 16667"/>
              <a:gd name="adj2" fmla="val 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114300" dir="30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"/>
          <p:cNvSpPr/>
          <p:nvPr/>
        </p:nvSpPr>
        <p:spPr>
          <a:xfrm>
            <a:off x="7245863" y="597409"/>
            <a:ext cx="58800" cy="451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"/>
          <p:cNvSpPr/>
          <p:nvPr/>
        </p:nvSpPr>
        <p:spPr>
          <a:xfrm>
            <a:off x="1839338" y="597409"/>
            <a:ext cx="58800" cy="451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9" name="Google Shape;419;p3"/>
          <p:cNvCxnSpPr/>
          <p:nvPr/>
        </p:nvCxnSpPr>
        <p:spPr>
          <a:xfrm>
            <a:off x="1865675" y="4739775"/>
            <a:ext cx="54051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0" name="Google Shape;420;p3"/>
          <p:cNvCxnSpPr/>
          <p:nvPr/>
        </p:nvCxnSpPr>
        <p:spPr>
          <a:xfrm>
            <a:off x="1865675" y="1159600"/>
            <a:ext cx="54051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1" name="Google Shape;421;p3"/>
          <p:cNvSpPr txBox="1">
            <a:spLocks noGrp="1"/>
          </p:cNvSpPr>
          <p:nvPr>
            <p:ph type="title"/>
          </p:nvPr>
        </p:nvSpPr>
        <p:spPr>
          <a:xfrm>
            <a:off x="3572538" y="2007625"/>
            <a:ext cx="3644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22" name="Google Shape;422;p3"/>
          <p:cNvSpPr txBox="1">
            <a:spLocks noGrp="1"/>
          </p:cNvSpPr>
          <p:nvPr>
            <p:ph type="title" idx="2" hasCustomPrompt="1"/>
          </p:nvPr>
        </p:nvSpPr>
        <p:spPr>
          <a:xfrm>
            <a:off x="1924163" y="2062350"/>
            <a:ext cx="1591500" cy="111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23" name="Google Shape;423;p3"/>
          <p:cNvSpPr txBox="1">
            <a:spLocks noGrp="1"/>
          </p:cNvSpPr>
          <p:nvPr>
            <p:ph type="subTitle" idx="1"/>
          </p:nvPr>
        </p:nvSpPr>
        <p:spPr>
          <a:xfrm>
            <a:off x="3572538" y="2849425"/>
            <a:ext cx="3644100" cy="26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1" name="Google Shape;1431;p9"/>
          <p:cNvGrpSpPr/>
          <p:nvPr/>
        </p:nvGrpSpPr>
        <p:grpSpPr>
          <a:xfrm>
            <a:off x="-7150" y="0"/>
            <a:ext cx="9154850" cy="5175257"/>
            <a:chOff x="-7150" y="0"/>
            <a:chExt cx="9154850" cy="5175257"/>
          </a:xfrm>
        </p:grpSpPr>
        <p:grpSp>
          <p:nvGrpSpPr>
            <p:cNvPr id="1432" name="Google Shape;1432;p9"/>
            <p:cNvGrpSpPr/>
            <p:nvPr/>
          </p:nvGrpSpPr>
          <p:grpSpPr>
            <a:xfrm>
              <a:off x="-7150" y="44782"/>
              <a:ext cx="9151200" cy="5130475"/>
              <a:chOff x="-7150" y="16400"/>
              <a:chExt cx="9151200" cy="5130475"/>
            </a:xfrm>
          </p:grpSpPr>
          <p:cxnSp>
            <p:nvCxnSpPr>
              <p:cNvPr id="1433" name="Google Shape;1433;p9"/>
              <p:cNvCxnSpPr/>
              <p:nvPr/>
            </p:nvCxnSpPr>
            <p:spPr>
              <a:xfrm>
                <a:off x="-7150" y="1640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4" name="Google Shape;1434;p9"/>
              <p:cNvCxnSpPr/>
              <p:nvPr/>
            </p:nvCxnSpPr>
            <p:spPr>
              <a:xfrm>
                <a:off x="-7150" y="7277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5" name="Google Shape;1435;p9"/>
              <p:cNvCxnSpPr/>
              <p:nvPr/>
            </p:nvCxnSpPr>
            <p:spPr>
              <a:xfrm>
                <a:off x="-7150" y="12915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6" name="Google Shape;1436;p9"/>
              <p:cNvCxnSpPr/>
              <p:nvPr/>
            </p:nvCxnSpPr>
            <p:spPr>
              <a:xfrm>
                <a:off x="-7150" y="18553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7" name="Google Shape;1437;p9"/>
              <p:cNvCxnSpPr/>
              <p:nvPr/>
            </p:nvCxnSpPr>
            <p:spPr>
              <a:xfrm>
                <a:off x="-7150" y="24191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8" name="Google Shape;1438;p9"/>
              <p:cNvCxnSpPr/>
              <p:nvPr/>
            </p:nvCxnSpPr>
            <p:spPr>
              <a:xfrm>
                <a:off x="-7150" y="29829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9" name="Google Shape;1439;p9"/>
              <p:cNvCxnSpPr/>
              <p:nvPr/>
            </p:nvCxnSpPr>
            <p:spPr>
              <a:xfrm>
                <a:off x="-7150" y="35467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40" name="Google Shape;1440;p9"/>
              <p:cNvCxnSpPr/>
              <p:nvPr/>
            </p:nvCxnSpPr>
            <p:spPr>
              <a:xfrm>
                <a:off x="-7150" y="41105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41" name="Google Shape;1441;p9"/>
              <p:cNvCxnSpPr/>
              <p:nvPr/>
            </p:nvCxnSpPr>
            <p:spPr>
              <a:xfrm>
                <a:off x="-7150" y="46743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42" name="Google Shape;1442;p9"/>
              <p:cNvCxnSpPr/>
              <p:nvPr/>
            </p:nvCxnSpPr>
            <p:spPr>
              <a:xfrm>
                <a:off x="-7150" y="52381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43" name="Google Shape;1443;p9"/>
              <p:cNvCxnSpPr/>
              <p:nvPr/>
            </p:nvCxnSpPr>
            <p:spPr>
              <a:xfrm>
                <a:off x="-7150" y="58018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44" name="Google Shape;1444;p9"/>
              <p:cNvCxnSpPr/>
              <p:nvPr/>
            </p:nvCxnSpPr>
            <p:spPr>
              <a:xfrm>
                <a:off x="-7150" y="63656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45" name="Google Shape;1445;p9"/>
              <p:cNvCxnSpPr/>
              <p:nvPr/>
            </p:nvCxnSpPr>
            <p:spPr>
              <a:xfrm>
                <a:off x="-7150" y="69294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46" name="Google Shape;1446;p9"/>
              <p:cNvCxnSpPr/>
              <p:nvPr/>
            </p:nvCxnSpPr>
            <p:spPr>
              <a:xfrm>
                <a:off x="-7150" y="74932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47" name="Google Shape;1447;p9"/>
              <p:cNvCxnSpPr/>
              <p:nvPr/>
            </p:nvCxnSpPr>
            <p:spPr>
              <a:xfrm>
                <a:off x="-7150" y="80570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48" name="Google Shape;1448;p9"/>
              <p:cNvCxnSpPr/>
              <p:nvPr/>
            </p:nvCxnSpPr>
            <p:spPr>
              <a:xfrm>
                <a:off x="-7150" y="86208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49" name="Google Shape;1449;p9"/>
              <p:cNvCxnSpPr/>
              <p:nvPr/>
            </p:nvCxnSpPr>
            <p:spPr>
              <a:xfrm>
                <a:off x="-7150" y="91846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0" name="Google Shape;1450;p9"/>
              <p:cNvCxnSpPr/>
              <p:nvPr/>
            </p:nvCxnSpPr>
            <p:spPr>
              <a:xfrm>
                <a:off x="-7150" y="97484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1" name="Google Shape;1451;p9"/>
              <p:cNvCxnSpPr/>
              <p:nvPr/>
            </p:nvCxnSpPr>
            <p:spPr>
              <a:xfrm>
                <a:off x="-7150" y="103121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2" name="Google Shape;1452;p9"/>
              <p:cNvCxnSpPr/>
              <p:nvPr/>
            </p:nvCxnSpPr>
            <p:spPr>
              <a:xfrm>
                <a:off x="-7150" y="108759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3" name="Google Shape;1453;p9"/>
              <p:cNvCxnSpPr/>
              <p:nvPr/>
            </p:nvCxnSpPr>
            <p:spPr>
              <a:xfrm>
                <a:off x="-7150" y="114397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4" name="Google Shape;1454;p9"/>
              <p:cNvCxnSpPr/>
              <p:nvPr/>
            </p:nvCxnSpPr>
            <p:spPr>
              <a:xfrm>
                <a:off x="-7150" y="120035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5" name="Google Shape;1455;p9"/>
              <p:cNvCxnSpPr/>
              <p:nvPr/>
            </p:nvCxnSpPr>
            <p:spPr>
              <a:xfrm>
                <a:off x="-7150" y="125673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6" name="Google Shape;1456;p9"/>
              <p:cNvCxnSpPr/>
              <p:nvPr/>
            </p:nvCxnSpPr>
            <p:spPr>
              <a:xfrm>
                <a:off x="-7150" y="131311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7" name="Google Shape;1457;p9"/>
              <p:cNvCxnSpPr/>
              <p:nvPr/>
            </p:nvCxnSpPr>
            <p:spPr>
              <a:xfrm>
                <a:off x="-7150" y="136949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8" name="Google Shape;1458;p9"/>
              <p:cNvCxnSpPr/>
              <p:nvPr/>
            </p:nvCxnSpPr>
            <p:spPr>
              <a:xfrm>
                <a:off x="-7150" y="142587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9" name="Google Shape;1459;p9"/>
              <p:cNvCxnSpPr/>
              <p:nvPr/>
            </p:nvCxnSpPr>
            <p:spPr>
              <a:xfrm>
                <a:off x="-7150" y="148225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0" name="Google Shape;1460;p9"/>
              <p:cNvCxnSpPr/>
              <p:nvPr/>
            </p:nvCxnSpPr>
            <p:spPr>
              <a:xfrm>
                <a:off x="-7150" y="153862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1" name="Google Shape;1461;p9"/>
              <p:cNvCxnSpPr/>
              <p:nvPr/>
            </p:nvCxnSpPr>
            <p:spPr>
              <a:xfrm>
                <a:off x="-7150" y="159500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2" name="Google Shape;1462;p9"/>
              <p:cNvCxnSpPr/>
              <p:nvPr/>
            </p:nvCxnSpPr>
            <p:spPr>
              <a:xfrm>
                <a:off x="-7150" y="165138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3" name="Google Shape;1463;p9"/>
              <p:cNvCxnSpPr/>
              <p:nvPr/>
            </p:nvCxnSpPr>
            <p:spPr>
              <a:xfrm>
                <a:off x="-7150" y="170776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4" name="Google Shape;1464;p9"/>
              <p:cNvCxnSpPr/>
              <p:nvPr/>
            </p:nvCxnSpPr>
            <p:spPr>
              <a:xfrm>
                <a:off x="-7150" y="176414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5" name="Google Shape;1465;p9"/>
              <p:cNvCxnSpPr/>
              <p:nvPr/>
            </p:nvCxnSpPr>
            <p:spPr>
              <a:xfrm>
                <a:off x="-7150" y="182052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6" name="Google Shape;1466;p9"/>
              <p:cNvCxnSpPr/>
              <p:nvPr/>
            </p:nvCxnSpPr>
            <p:spPr>
              <a:xfrm>
                <a:off x="-7150" y="187690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7" name="Google Shape;1467;p9"/>
              <p:cNvCxnSpPr/>
              <p:nvPr/>
            </p:nvCxnSpPr>
            <p:spPr>
              <a:xfrm>
                <a:off x="-7150" y="193328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8" name="Google Shape;1468;p9"/>
              <p:cNvCxnSpPr/>
              <p:nvPr/>
            </p:nvCxnSpPr>
            <p:spPr>
              <a:xfrm>
                <a:off x="-7150" y="198966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9" name="Google Shape;1469;p9"/>
              <p:cNvCxnSpPr/>
              <p:nvPr/>
            </p:nvCxnSpPr>
            <p:spPr>
              <a:xfrm>
                <a:off x="-7150" y="204603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0" name="Google Shape;1470;p9"/>
              <p:cNvCxnSpPr/>
              <p:nvPr/>
            </p:nvCxnSpPr>
            <p:spPr>
              <a:xfrm>
                <a:off x="-7150" y="210241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1" name="Google Shape;1471;p9"/>
              <p:cNvCxnSpPr/>
              <p:nvPr/>
            </p:nvCxnSpPr>
            <p:spPr>
              <a:xfrm>
                <a:off x="-7150" y="215879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2" name="Google Shape;1472;p9"/>
              <p:cNvCxnSpPr/>
              <p:nvPr/>
            </p:nvCxnSpPr>
            <p:spPr>
              <a:xfrm>
                <a:off x="-7150" y="221517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3" name="Google Shape;1473;p9"/>
              <p:cNvCxnSpPr/>
              <p:nvPr/>
            </p:nvCxnSpPr>
            <p:spPr>
              <a:xfrm>
                <a:off x="-7150" y="227155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4" name="Google Shape;1474;p9"/>
              <p:cNvCxnSpPr/>
              <p:nvPr/>
            </p:nvCxnSpPr>
            <p:spPr>
              <a:xfrm>
                <a:off x="-7150" y="232793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5" name="Google Shape;1475;p9"/>
              <p:cNvCxnSpPr/>
              <p:nvPr/>
            </p:nvCxnSpPr>
            <p:spPr>
              <a:xfrm>
                <a:off x="-7150" y="238431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6" name="Google Shape;1476;p9"/>
              <p:cNvCxnSpPr/>
              <p:nvPr/>
            </p:nvCxnSpPr>
            <p:spPr>
              <a:xfrm>
                <a:off x="-7150" y="244069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7" name="Google Shape;1477;p9"/>
              <p:cNvCxnSpPr/>
              <p:nvPr/>
            </p:nvCxnSpPr>
            <p:spPr>
              <a:xfrm>
                <a:off x="-7150" y="249706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8" name="Google Shape;1478;p9"/>
              <p:cNvCxnSpPr/>
              <p:nvPr/>
            </p:nvCxnSpPr>
            <p:spPr>
              <a:xfrm>
                <a:off x="-7150" y="255344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9" name="Google Shape;1479;p9"/>
              <p:cNvCxnSpPr/>
              <p:nvPr/>
            </p:nvCxnSpPr>
            <p:spPr>
              <a:xfrm>
                <a:off x="-7150" y="260982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0" name="Google Shape;1480;p9"/>
              <p:cNvCxnSpPr/>
              <p:nvPr/>
            </p:nvCxnSpPr>
            <p:spPr>
              <a:xfrm>
                <a:off x="-7150" y="266620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1" name="Google Shape;1481;p9"/>
              <p:cNvCxnSpPr/>
              <p:nvPr/>
            </p:nvCxnSpPr>
            <p:spPr>
              <a:xfrm>
                <a:off x="-7150" y="272258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2" name="Google Shape;1482;p9"/>
              <p:cNvCxnSpPr/>
              <p:nvPr/>
            </p:nvCxnSpPr>
            <p:spPr>
              <a:xfrm>
                <a:off x="-7150" y="277896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3" name="Google Shape;1483;p9"/>
              <p:cNvCxnSpPr/>
              <p:nvPr/>
            </p:nvCxnSpPr>
            <p:spPr>
              <a:xfrm>
                <a:off x="-7150" y="283534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4" name="Google Shape;1484;p9"/>
              <p:cNvCxnSpPr/>
              <p:nvPr/>
            </p:nvCxnSpPr>
            <p:spPr>
              <a:xfrm>
                <a:off x="-7150" y="289172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5" name="Google Shape;1485;p9"/>
              <p:cNvCxnSpPr/>
              <p:nvPr/>
            </p:nvCxnSpPr>
            <p:spPr>
              <a:xfrm>
                <a:off x="-7150" y="294810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6" name="Google Shape;1486;p9"/>
              <p:cNvCxnSpPr/>
              <p:nvPr/>
            </p:nvCxnSpPr>
            <p:spPr>
              <a:xfrm>
                <a:off x="-7150" y="300447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7" name="Google Shape;1487;p9"/>
              <p:cNvCxnSpPr/>
              <p:nvPr/>
            </p:nvCxnSpPr>
            <p:spPr>
              <a:xfrm>
                <a:off x="-7150" y="306085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8" name="Google Shape;1488;p9"/>
              <p:cNvCxnSpPr/>
              <p:nvPr/>
            </p:nvCxnSpPr>
            <p:spPr>
              <a:xfrm>
                <a:off x="-7150" y="311723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9" name="Google Shape;1489;p9"/>
              <p:cNvCxnSpPr/>
              <p:nvPr/>
            </p:nvCxnSpPr>
            <p:spPr>
              <a:xfrm>
                <a:off x="-7150" y="317361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0" name="Google Shape;1490;p9"/>
              <p:cNvCxnSpPr/>
              <p:nvPr/>
            </p:nvCxnSpPr>
            <p:spPr>
              <a:xfrm>
                <a:off x="-7150" y="322999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1" name="Google Shape;1491;p9"/>
              <p:cNvCxnSpPr/>
              <p:nvPr/>
            </p:nvCxnSpPr>
            <p:spPr>
              <a:xfrm>
                <a:off x="-7150" y="328637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2" name="Google Shape;1492;p9"/>
              <p:cNvCxnSpPr/>
              <p:nvPr/>
            </p:nvCxnSpPr>
            <p:spPr>
              <a:xfrm>
                <a:off x="-7150" y="334275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3" name="Google Shape;1493;p9"/>
              <p:cNvCxnSpPr/>
              <p:nvPr/>
            </p:nvCxnSpPr>
            <p:spPr>
              <a:xfrm>
                <a:off x="-7150" y="339913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4" name="Google Shape;1494;p9"/>
              <p:cNvCxnSpPr/>
              <p:nvPr/>
            </p:nvCxnSpPr>
            <p:spPr>
              <a:xfrm>
                <a:off x="-7150" y="345551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5" name="Google Shape;1495;p9"/>
              <p:cNvCxnSpPr/>
              <p:nvPr/>
            </p:nvCxnSpPr>
            <p:spPr>
              <a:xfrm>
                <a:off x="-7150" y="351188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6" name="Google Shape;1496;p9"/>
              <p:cNvCxnSpPr/>
              <p:nvPr/>
            </p:nvCxnSpPr>
            <p:spPr>
              <a:xfrm>
                <a:off x="-7150" y="356826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7" name="Google Shape;1497;p9"/>
              <p:cNvCxnSpPr/>
              <p:nvPr/>
            </p:nvCxnSpPr>
            <p:spPr>
              <a:xfrm>
                <a:off x="-7150" y="362464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8" name="Google Shape;1498;p9"/>
              <p:cNvCxnSpPr/>
              <p:nvPr/>
            </p:nvCxnSpPr>
            <p:spPr>
              <a:xfrm>
                <a:off x="-7150" y="368102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9" name="Google Shape;1499;p9"/>
              <p:cNvCxnSpPr/>
              <p:nvPr/>
            </p:nvCxnSpPr>
            <p:spPr>
              <a:xfrm>
                <a:off x="-7150" y="373740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0" name="Google Shape;1500;p9"/>
              <p:cNvCxnSpPr/>
              <p:nvPr/>
            </p:nvCxnSpPr>
            <p:spPr>
              <a:xfrm>
                <a:off x="-7150" y="379378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1" name="Google Shape;1501;p9"/>
              <p:cNvCxnSpPr/>
              <p:nvPr/>
            </p:nvCxnSpPr>
            <p:spPr>
              <a:xfrm>
                <a:off x="-7150" y="385016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2" name="Google Shape;1502;p9"/>
              <p:cNvCxnSpPr/>
              <p:nvPr/>
            </p:nvCxnSpPr>
            <p:spPr>
              <a:xfrm>
                <a:off x="-7150" y="390654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3" name="Google Shape;1503;p9"/>
              <p:cNvCxnSpPr/>
              <p:nvPr/>
            </p:nvCxnSpPr>
            <p:spPr>
              <a:xfrm>
                <a:off x="-7150" y="396291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4" name="Google Shape;1504;p9"/>
              <p:cNvCxnSpPr/>
              <p:nvPr/>
            </p:nvCxnSpPr>
            <p:spPr>
              <a:xfrm>
                <a:off x="-7150" y="401929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5" name="Google Shape;1505;p9"/>
              <p:cNvCxnSpPr/>
              <p:nvPr/>
            </p:nvCxnSpPr>
            <p:spPr>
              <a:xfrm>
                <a:off x="-7150" y="407567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6" name="Google Shape;1506;p9"/>
              <p:cNvCxnSpPr/>
              <p:nvPr/>
            </p:nvCxnSpPr>
            <p:spPr>
              <a:xfrm>
                <a:off x="-7150" y="413205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7" name="Google Shape;1507;p9"/>
              <p:cNvCxnSpPr/>
              <p:nvPr/>
            </p:nvCxnSpPr>
            <p:spPr>
              <a:xfrm>
                <a:off x="-7150" y="418843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8" name="Google Shape;1508;p9"/>
              <p:cNvCxnSpPr/>
              <p:nvPr/>
            </p:nvCxnSpPr>
            <p:spPr>
              <a:xfrm>
                <a:off x="-7150" y="424481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9" name="Google Shape;1509;p9"/>
              <p:cNvCxnSpPr/>
              <p:nvPr/>
            </p:nvCxnSpPr>
            <p:spPr>
              <a:xfrm>
                <a:off x="-7150" y="430119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0" name="Google Shape;1510;p9"/>
              <p:cNvCxnSpPr/>
              <p:nvPr/>
            </p:nvCxnSpPr>
            <p:spPr>
              <a:xfrm>
                <a:off x="-7150" y="435757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1" name="Google Shape;1511;p9"/>
              <p:cNvCxnSpPr/>
              <p:nvPr/>
            </p:nvCxnSpPr>
            <p:spPr>
              <a:xfrm>
                <a:off x="-7150" y="441395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2" name="Google Shape;1512;p9"/>
              <p:cNvCxnSpPr/>
              <p:nvPr/>
            </p:nvCxnSpPr>
            <p:spPr>
              <a:xfrm>
                <a:off x="-7150" y="447032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3" name="Google Shape;1513;p9"/>
              <p:cNvCxnSpPr/>
              <p:nvPr/>
            </p:nvCxnSpPr>
            <p:spPr>
              <a:xfrm>
                <a:off x="-7150" y="452670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4" name="Google Shape;1514;p9"/>
              <p:cNvCxnSpPr/>
              <p:nvPr/>
            </p:nvCxnSpPr>
            <p:spPr>
              <a:xfrm>
                <a:off x="-7150" y="458308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5" name="Google Shape;1515;p9"/>
              <p:cNvCxnSpPr/>
              <p:nvPr/>
            </p:nvCxnSpPr>
            <p:spPr>
              <a:xfrm>
                <a:off x="-7150" y="463946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6" name="Google Shape;1516;p9"/>
              <p:cNvCxnSpPr/>
              <p:nvPr/>
            </p:nvCxnSpPr>
            <p:spPr>
              <a:xfrm>
                <a:off x="-7150" y="469584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7" name="Google Shape;1517;p9"/>
              <p:cNvCxnSpPr/>
              <p:nvPr/>
            </p:nvCxnSpPr>
            <p:spPr>
              <a:xfrm>
                <a:off x="-7150" y="475222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8" name="Google Shape;1518;p9"/>
              <p:cNvCxnSpPr/>
              <p:nvPr/>
            </p:nvCxnSpPr>
            <p:spPr>
              <a:xfrm>
                <a:off x="-7150" y="480860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9" name="Google Shape;1519;p9"/>
              <p:cNvCxnSpPr/>
              <p:nvPr/>
            </p:nvCxnSpPr>
            <p:spPr>
              <a:xfrm>
                <a:off x="-7150" y="486498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20" name="Google Shape;1520;p9"/>
              <p:cNvCxnSpPr/>
              <p:nvPr/>
            </p:nvCxnSpPr>
            <p:spPr>
              <a:xfrm>
                <a:off x="-7150" y="492136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21" name="Google Shape;1521;p9"/>
              <p:cNvCxnSpPr/>
              <p:nvPr/>
            </p:nvCxnSpPr>
            <p:spPr>
              <a:xfrm>
                <a:off x="-7150" y="497773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22" name="Google Shape;1522;p9"/>
              <p:cNvCxnSpPr/>
              <p:nvPr/>
            </p:nvCxnSpPr>
            <p:spPr>
              <a:xfrm>
                <a:off x="-7150" y="503411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23" name="Google Shape;1523;p9"/>
              <p:cNvCxnSpPr/>
              <p:nvPr/>
            </p:nvCxnSpPr>
            <p:spPr>
              <a:xfrm>
                <a:off x="-7150" y="509049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24" name="Google Shape;1524;p9"/>
              <p:cNvCxnSpPr/>
              <p:nvPr/>
            </p:nvCxnSpPr>
            <p:spPr>
              <a:xfrm>
                <a:off x="-7150" y="514687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525" name="Google Shape;1525;p9"/>
            <p:cNvGrpSpPr/>
            <p:nvPr/>
          </p:nvGrpSpPr>
          <p:grpSpPr>
            <a:xfrm>
              <a:off x="-3500" y="12813"/>
              <a:ext cx="9151200" cy="5130475"/>
              <a:chOff x="-7150" y="16400"/>
              <a:chExt cx="9151200" cy="5130475"/>
            </a:xfrm>
          </p:grpSpPr>
          <p:cxnSp>
            <p:nvCxnSpPr>
              <p:cNvPr id="1526" name="Google Shape;1526;p9"/>
              <p:cNvCxnSpPr/>
              <p:nvPr/>
            </p:nvCxnSpPr>
            <p:spPr>
              <a:xfrm>
                <a:off x="-7150" y="1640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27" name="Google Shape;1527;p9"/>
              <p:cNvCxnSpPr/>
              <p:nvPr/>
            </p:nvCxnSpPr>
            <p:spPr>
              <a:xfrm>
                <a:off x="-7150" y="7277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28" name="Google Shape;1528;p9"/>
              <p:cNvCxnSpPr/>
              <p:nvPr/>
            </p:nvCxnSpPr>
            <p:spPr>
              <a:xfrm>
                <a:off x="-7150" y="12915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29" name="Google Shape;1529;p9"/>
              <p:cNvCxnSpPr/>
              <p:nvPr/>
            </p:nvCxnSpPr>
            <p:spPr>
              <a:xfrm>
                <a:off x="-7150" y="18553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30" name="Google Shape;1530;p9"/>
              <p:cNvCxnSpPr/>
              <p:nvPr/>
            </p:nvCxnSpPr>
            <p:spPr>
              <a:xfrm>
                <a:off x="-7150" y="24191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31" name="Google Shape;1531;p9"/>
              <p:cNvCxnSpPr/>
              <p:nvPr/>
            </p:nvCxnSpPr>
            <p:spPr>
              <a:xfrm>
                <a:off x="-7150" y="29829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32" name="Google Shape;1532;p9"/>
              <p:cNvCxnSpPr/>
              <p:nvPr/>
            </p:nvCxnSpPr>
            <p:spPr>
              <a:xfrm>
                <a:off x="-7150" y="35467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33" name="Google Shape;1533;p9"/>
              <p:cNvCxnSpPr/>
              <p:nvPr/>
            </p:nvCxnSpPr>
            <p:spPr>
              <a:xfrm>
                <a:off x="-7150" y="41105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34" name="Google Shape;1534;p9"/>
              <p:cNvCxnSpPr/>
              <p:nvPr/>
            </p:nvCxnSpPr>
            <p:spPr>
              <a:xfrm>
                <a:off x="-7150" y="46743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35" name="Google Shape;1535;p9"/>
              <p:cNvCxnSpPr/>
              <p:nvPr/>
            </p:nvCxnSpPr>
            <p:spPr>
              <a:xfrm>
                <a:off x="-7150" y="52381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36" name="Google Shape;1536;p9"/>
              <p:cNvCxnSpPr/>
              <p:nvPr/>
            </p:nvCxnSpPr>
            <p:spPr>
              <a:xfrm>
                <a:off x="-7150" y="58018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37" name="Google Shape;1537;p9"/>
              <p:cNvCxnSpPr/>
              <p:nvPr/>
            </p:nvCxnSpPr>
            <p:spPr>
              <a:xfrm>
                <a:off x="-7150" y="63656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38" name="Google Shape;1538;p9"/>
              <p:cNvCxnSpPr/>
              <p:nvPr/>
            </p:nvCxnSpPr>
            <p:spPr>
              <a:xfrm>
                <a:off x="-7150" y="69294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39" name="Google Shape;1539;p9"/>
              <p:cNvCxnSpPr/>
              <p:nvPr/>
            </p:nvCxnSpPr>
            <p:spPr>
              <a:xfrm>
                <a:off x="-7150" y="74932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40" name="Google Shape;1540;p9"/>
              <p:cNvCxnSpPr/>
              <p:nvPr/>
            </p:nvCxnSpPr>
            <p:spPr>
              <a:xfrm>
                <a:off x="-7150" y="80570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41" name="Google Shape;1541;p9"/>
              <p:cNvCxnSpPr/>
              <p:nvPr/>
            </p:nvCxnSpPr>
            <p:spPr>
              <a:xfrm>
                <a:off x="-7150" y="86208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42" name="Google Shape;1542;p9"/>
              <p:cNvCxnSpPr/>
              <p:nvPr/>
            </p:nvCxnSpPr>
            <p:spPr>
              <a:xfrm>
                <a:off x="-7150" y="91846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43" name="Google Shape;1543;p9"/>
              <p:cNvCxnSpPr/>
              <p:nvPr/>
            </p:nvCxnSpPr>
            <p:spPr>
              <a:xfrm>
                <a:off x="-7150" y="97484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44" name="Google Shape;1544;p9"/>
              <p:cNvCxnSpPr/>
              <p:nvPr/>
            </p:nvCxnSpPr>
            <p:spPr>
              <a:xfrm>
                <a:off x="-7150" y="103121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45" name="Google Shape;1545;p9"/>
              <p:cNvCxnSpPr/>
              <p:nvPr/>
            </p:nvCxnSpPr>
            <p:spPr>
              <a:xfrm>
                <a:off x="-7150" y="108759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46" name="Google Shape;1546;p9"/>
              <p:cNvCxnSpPr/>
              <p:nvPr/>
            </p:nvCxnSpPr>
            <p:spPr>
              <a:xfrm>
                <a:off x="-7150" y="114397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47" name="Google Shape;1547;p9"/>
              <p:cNvCxnSpPr/>
              <p:nvPr/>
            </p:nvCxnSpPr>
            <p:spPr>
              <a:xfrm>
                <a:off x="-7150" y="120035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48" name="Google Shape;1548;p9"/>
              <p:cNvCxnSpPr/>
              <p:nvPr/>
            </p:nvCxnSpPr>
            <p:spPr>
              <a:xfrm>
                <a:off x="-7150" y="125673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49" name="Google Shape;1549;p9"/>
              <p:cNvCxnSpPr/>
              <p:nvPr/>
            </p:nvCxnSpPr>
            <p:spPr>
              <a:xfrm>
                <a:off x="-7150" y="131311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0" name="Google Shape;1550;p9"/>
              <p:cNvCxnSpPr/>
              <p:nvPr/>
            </p:nvCxnSpPr>
            <p:spPr>
              <a:xfrm>
                <a:off x="-7150" y="136949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1" name="Google Shape;1551;p9"/>
              <p:cNvCxnSpPr/>
              <p:nvPr/>
            </p:nvCxnSpPr>
            <p:spPr>
              <a:xfrm>
                <a:off x="-7150" y="142587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2" name="Google Shape;1552;p9"/>
              <p:cNvCxnSpPr/>
              <p:nvPr/>
            </p:nvCxnSpPr>
            <p:spPr>
              <a:xfrm>
                <a:off x="-7150" y="148225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3" name="Google Shape;1553;p9"/>
              <p:cNvCxnSpPr/>
              <p:nvPr/>
            </p:nvCxnSpPr>
            <p:spPr>
              <a:xfrm>
                <a:off x="-7150" y="153862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4" name="Google Shape;1554;p9"/>
              <p:cNvCxnSpPr/>
              <p:nvPr/>
            </p:nvCxnSpPr>
            <p:spPr>
              <a:xfrm>
                <a:off x="-7150" y="159500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5" name="Google Shape;1555;p9"/>
              <p:cNvCxnSpPr/>
              <p:nvPr/>
            </p:nvCxnSpPr>
            <p:spPr>
              <a:xfrm>
                <a:off x="-7150" y="165138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6" name="Google Shape;1556;p9"/>
              <p:cNvCxnSpPr/>
              <p:nvPr/>
            </p:nvCxnSpPr>
            <p:spPr>
              <a:xfrm>
                <a:off x="-7150" y="170776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7" name="Google Shape;1557;p9"/>
              <p:cNvCxnSpPr/>
              <p:nvPr/>
            </p:nvCxnSpPr>
            <p:spPr>
              <a:xfrm>
                <a:off x="-7150" y="176414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8" name="Google Shape;1558;p9"/>
              <p:cNvCxnSpPr/>
              <p:nvPr/>
            </p:nvCxnSpPr>
            <p:spPr>
              <a:xfrm>
                <a:off x="-7150" y="182052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9" name="Google Shape;1559;p9"/>
              <p:cNvCxnSpPr/>
              <p:nvPr/>
            </p:nvCxnSpPr>
            <p:spPr>
              <a:xfrm>
                <a:off x="-7150" y="187690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0" name="Google Shape;1560;p9"/>
              <p:cNvCxnSpPr/>
              <p:nvPr/>
            </p:nvCxnSpPr>
            <p:spPr>
              <a:xfrm>
                <a:off x="-7150" y="193328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1" name="Google Shape;1561;p9"/>
              <p:cNvCxnSpPr/>
              <p:nvPr/>
            </p:nvCxnSpPr>
            <p:spPr>
              <a:xfrm>
                <a:off x="-7150" y="198966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2" name="Google Shape;1562;p9"/>
              <p:cNvCxnSpPr/>
              <p:nvPr/>
            </p:nvCxnSpPr>
            <p:spPr>
              <a:xfrm>
                <a:off x="-7150" y="204603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3" name="Google Shape;1563;p9"/>
              <p:cNvCxnSpPr/>
              <p:nvPr/>
            </p:nvCxnSpPr>
            <p:spPr>
              <a:xfrm>
                <a:off x="-7150" y="210241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4" name="Google Shape;1564;p9"/>
              <p:cNvCxnSpPr/>
              <p:nvPr/>
            </p:nvCxnSpPr>
            <p:spPr>
              <a:xfrm>
                <a:off x="-7150" y="215879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5" name="Google Shape;1565;p9"/>
              <p:cNvCxnSpPr/>
              <p:nvPr/>
            </p:nvCxnSpPr>
            <p:spPr>
              <a:xfrm>
                <a:off x="-7150" y="221517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6" name="Google Shape;1566;p9"/>
              <p:cNvCxnSpPr/>
              <p:nvPr/>
            </p:nvCxnSpPr>
            <p:spPr>
              <a:xfrm>
                <a:off x="-7150" y="227155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7" name="Google Shape;1567;p9"/>
              <p:cNvCxnSpPr/>
              <p:nvPr/>
            </p:nvCxnSpPr>
            <p:spPr>
              <a:xfrm>
                <a:off x="-7150" y="232793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8" name="Google Shape;1568;p9"/>
              <p:cNvCxnSpPr/>
              <p:nvPr/>
            </p:nvCxnSpPr>
            <p:spPr>
              <a:xfrm>
                <a:off x="-7150" y="238431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9" name="Google Shape;1569;p9"/>
              <p:cNvCxnSpPr/>
              <p:nvPr/>
            </p:nvCxnSpPr>
            <p:spPr>
              <a:xfrm>
                <a:off x="-7150" y="244069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0" name="Google Shape;1570;p9"/>
              <p:cNvCxnSpPr/>
              <p:nvPr/>
            </p:nvCxnSpPr>
            <p:spPr>
              <a:xfrm>
                <a:off x="-7150" y="249706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1" name="Google Shape;1571;p9"/>
              <p:cNvCxnSpPr/>
              <p:nvPr/>
            </p:nvCxnSpPr>
            <p:spPr>
              <a:xfrm>
                <a:off x="-7150" y="255344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2" name="Google Shape;1572;p9"/>
              <p:cNvCxnSpPr/>
              <p:nvPr/>
            </p:nvCxnSpPr>
            <p:spPr>
              <a:xfrm>
                <a:off x="-7150" y="260982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3" name="Google Shape;1573;p9"/>
              <p:cNvCxnSpPr/>
              <p:nvPr/>
            </p:nvCxnSpPr>
            <p:spPr>
              <a:xfrm>
                <a:off x="-7150" y="266620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4" name="Google Shape;1574;p9"/>
              <p:cNvCxnSpPr/>
              <p:nvPr/>
            </p:nvCxnSpPr>
            <p:spPr>
              <a:xfrm>
                <a:off x="-7150" y="272258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5" name="Google Shape;1575;p9"/>
              <p:cNvCxnSpPr/>
              <p:nvPr/>
            </p:nvCxnSpPr>
            <p:spPr>
              <a:xfrm>
                <a:off x="-7150" y="277896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6" name="Google Shape;1576;p9"/>
              <p:cNvCxnSpPr/>
              <p:nvPr/>
            </p:nvCxnSpPr>
            <p:spPr>
              <a:xfrm>
                <a:off x="-7150" y="283534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7" name="Google Shape;1577;p9"/>
              <p:cNvCxnSpPr/>
              <p:nvPr/>
            </p:nvCxnSpPr>
            <p:spPr>
              <a:xfrm>
                <a:off x="-7150" y="289172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8" name="Google Shape;1578;p9"/>
              <p:cNvCxnSpPr/>
              <p:nvPr/>
            </p:nvCxnSpPr>
            <p:spPr>
              <a:xfrm>
                <a:off x="-7150" y="294810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9" name="Google Shape;1579;p9"/>
              <p:cNvCxnSpPr/>
              <p:nvPr/>
            </p:nvCxnSpPr>
            <p:spPr>
              <a:xfrm>
                <a:off x="-7150" y="300447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0" name="Google Shape;1580;p9"/>
              <p:cNvCxnSpPr/>
              <p:nvPr/>
            </p:nvCxnSpPr>
            <p:spPr>
              <a:xfrm>
                <a:off x="-7150" y="306085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1" name="Google Shape;1581;p9"/>
              <p:cNvCxnSpPr/>
              <p:nvPr/>
            </p:nvCxnSpPr>
            <p:spPr>
              <a:xfrm>
                <a:off x="-7150" y="311723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2" name="Google Shape;1582;p9"/>
              <p:cNvCxnSpPr/>
              <p:nvPr/>
            </p:nvCxnSpPr>
            <p:spPr>
              <a:xfrm>
                <a:off x="-7150" y="317361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3" name="Google Shape;1583;p9"/>
              <p:cNvCxnSpPr/>
              <p:nvPr/>
            </p:nvCxnSpPr>
            <p:spPr>
              <a:xfrm>
                <a:off x="-7150" y="322999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4" name="Google Shape;1584;p9"/>
              <p:cNvCxnSpPr/>
              <p:nvPr/>
            </p:nvCxnSpPr>
            <p:spPr>
              <a:xfrm>
                <a:off x="-7150" y="328637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5" name="Google Shape;1585;p9"/>
              <p:cNvCxnSpPr/>
              <p:nvPr/>
            </p:nvCxnSpPr>
            <p:spPr>
              <a:xfrm>
                <a:off x="-7150" y="334275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6" name="Google Shape;1586;p9"/>
              <p:cNvCxnSpPr/>
              <p:nvPr/>
            </p:nvCxnSpPr>
            <p:spPr>
              <a:xfrm>
                <a:off x="-7150" y="339913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7" name="Google Shape;1587;p9"/>
              <p:cNvCxnSpPr/>
              <p:nvPr/>
            </p:nvCxnSpPr>
            <p:spPr>
              <a:xfrm>
                <a:off x="-7150" y="345551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8" name="Google Shape;1588;p9"/>
              <p:cNvCxnSpPr/>
              <p:nvPr/>
            </p:nvCxnSpPr>
            <p:spPr>
              <a:xfrm>
                <a:off x="-7150" y="351188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9" name="Google Shape;1589;p9"/>
              <p:cNvCxnSpPr/>
              <p:nvPr/>
            </p:nvCxnSpPr>
            <p:spPr>
              <a:xfrm>
                <a:off x="-7150" y="356826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0" name="Google Shape;1590;p9"/>
              <p:cNvCxnSpPr/>
              <p:nvPr/>
            </p:nvCxnSpPr>
            <p:spPr>
              <a:xfrm>
                <a:off x="-7150" y="362464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1" name="Google Shape;1591;p9"/>
              <p:cNvCxnSpPr/>
              <p:nvPr/>
            </p:nvCxnSpPr>
            <p:spPr>
              <a:xfrm>
                <a:off x="-7150" y="368102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2" name="Google Shape;1592;p9"/>
              <p:cNvCxnSpPr/>
              <p:nvPr/>
            </p:nvCxnSpPr>
            <p:spPr>
              <a:xfrm>
                <a:off x="-7150" y="373740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3" name="Google Shape;1593;p9"/>
              <p:cNvCxnSpPr/>
              <p:nvPr/>
            </p:nvCxnSpPr>
            <p:spPr>
              <a:xfrm>
                <a:off x="-7150" y="379378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4" name="Google Shape;1594;p9"/>
              <p:cNvCxnSpPr/>
              <p:nvPr/>
            </p:nvCxnSpPr>
            <p:spPr>
              <a:xfrm>
                <a:off x="-7150" y="385016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5" name="Google Shape;1595;p9"/>
              <p:cNvCxnSpPr/>
              <p:nvPr/>
            </p:nvCxnSpPr>
            <p:spPr>
              <a:xfrm>
                <a:off x="-7150" y="390654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6" name="Google Shape;1596;p9"/>
              <p:cNvCxnSpPr/>
              <p:nvPr/>
            </p:nvCxnSpPr>
            <p:spPr>
              <a:xfrm>
                <a:off x="-7150" y="396291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7" name="Google Shape;1597;p9"/>
              <p:cNvCxnSpPr/>
              <p:nvPr/>
            </p:nvCxnSpPr>
            <p:spPr>
              <a:xfrm>
                <a:off x="-7150" y="401929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8" name="Google Shape;1598;p9"/>
              <p:cNvCxnSpPr/>
              <p:nvPr/>
            </p:nvCxnSpPr>
            <p:spPr>
              <a:xfrm>
                <a:off x="-7150" y="407567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9" name="Google Shape;1599;p9"/>
              <p:cNvCxnSpPr/>
              <p:nvPr/>
            </p:nvCxnSpPr>
            <p:spPr>
              <a:xfrm>
                <a:off x="-7150" y="413205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0" name="Google Shape;1600;p9"/>
              <p:cNvCxnSpPr/>
              <p:nvPr/>
            </p:nvCxnSpPr>
            <p:spPr>
              <a:xfrm>
                <a:off x="-7150" y="418843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1" name="Google Shape;1601;p9"/>
              <p:cNvCxnSpPr/>
              <p:nvPr/>
            </p:nvCxnSpPr>
            <p:spPr>
              <a:xfrm>
                <a:off x="-7150" y="424481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2" name="Google Shape;1602;p9"/>
              <p:cNvCxnSpPr/>
              <p:nvPr/>
            </p:nvCxnSpPr>
            <p:spPr>
              <a:xfrm>
                <a:off x="-7150" y="430119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3" name="Google Shape;1603;p9"/>
              <p:cNvCxnSpPr/>
              <p:nvPr/>
            </p:nvCxnSpPr>
            <p:spPr>
              <a:xfrm>
                <a:off x="-7150" y="435757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4" name="Google Shape;1604;p9"/>
              <p:cNvCxnSpPr/>
              <p:nvPr/>
            </p:nvCxnSpPr>
            <p:spPr>
              <a:xfrm>
                <a:off x="-7150" y="441395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5" name="Google Shape;1605;p9"/>
              <p:cNvCxnSpPr/>
              <p:nvPr/>
            </p:nvCxnSpPr>
            <p:spPr>
              <a:xfrm>
                <a:off x="-7150" y="447032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6" name="Google Shape;1606;p9"/>
              <p:cNvCxnSpPr/>
              <p:nvPr/>
            </p:nvCxnSpPr>
            <p:spPr>
              <a:xfrm>
                <a:off x="-7150" y="452670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7" name="Google Shape;1607;p9"/>
              <p:cNvCxnSpPr/>
              <p:nvPr/>
            </p:nvCxnSpPr>
            <p:spPr>
              <a:xfrm>
                <a:off x="-7150" y="458308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8" name="Google Shape;1608;p9"/>
              <p:cNvCxnSpPr/>
              <p:nvPr/>
            </p:nvCxnSpPr>
            <p:spPr>
              <a:xfrm>
                <a:off x="-7150" y="463946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9" name="Google Shape;1609;p9"/>
              <p:cNvCxnSpPr/>
              <p:nvPr/>
            </p:nvCxnSpPr>
            <p:spPr>
              <a:xfrm>
                <a:off x="-7150" y="469584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0" name="Google Shape;1610;p9"/>
              <p:cNvCxnSpPr/>
              <p:nvPr/>
            </p:nvCxnSpPr>
            <p:spPr>
              <a:xfrm>
                <a:off x="-7150" y="475222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1" name="Google Shape;1611;p9"/>
              <p:cNvCxnSpPr/>
              <p:nvPr/>
            </p:nvCxnSpPr>
            <p:spPr>
              <a:xfrm>
                <a:off x="-7150" y="480860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2" name="Google Shape;1612;p9"/>
              <p:cNvCxnSpPr/>
              <p:nvPr/>
            </p:nvCxnSpPr>
            <p:spPr>
              <a:xfrm>
                <a:off x="-7150" y="486498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3" name="Google Shape;1613;p9"/>
              <p:cNvCxnSpPr/>
              <p:nvPr/>
            </p:nvCxnSpPr>
            <p:spPr>
              <a:xfrm>
                <a:off x="-7150" y="492136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4" name="Google Shape;1614;p9"/>
              <p:cNvCxnSpPr/>
              <p:nvPr/>
            </p:nvCxnSpPr>
            <p:spPr>
              <a:xfrm>
                <a:off x="-7150" y="497773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5" name="Google Shape;1615;p9"/>
              <p:cNvCxnSpPr/>
              <p:nvPr/>
            </p:nvCxnSpPr>
            <p:spPr>
              <a:xfrm>
                <a:off x="-7150" y="503411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6" name="Google Shape;1616;p9"/>
              <p:cNvCxnSpPr/>
              <p:nvPr/>
            </p:nvCxnSpPr>
            <p:spPr>
              <a:xfrm>
                <a:off x="-7150" y="509049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7" name="Google Shape;1617;p9"/>
              <p:cNvCxnSpPr/>
              <p:nvPr/>
            </p:nvCxnSpPr>
            <p:spPr>
              <a:xfrm>
                <a:off x="-7150" y="514687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618" name="Google Shape;1618;p9"/>
            <p:cNvSpPr/>
            <p:nvPr/>
          </p:nvSpPr>
          <p:spPr>
            <a:xfrm>
              <a:off x="0" y="0"/>
              <a:ext cx="163200" cy="5156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9"/>
            <p:cNvSpPr/>
            <p:nvPr/>
          </p:nvSpPr>
          <p:spPr>
            <a:xfrm>
              <a:off x="8980800" y="0"/>
              <a:ext cx="163200" cy="5156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9"/>
            <p:cNvSpPr/>
            <p:nvPr/>
          </p:nvSpPr>
          <p:spPr>
            <a:xfrm rot="5400000">
              <a:off x="4490500" y="515125"/>
              <a:ext cx="163200" cy="914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9"/>
            <p:cNvSpPr/>
            <p:nvPr/>
          </p:nvSpPr>
          <p:spPr>
            <a:xfrm rot="5400000">
              <a:off x="4490500" y="-4490400"/>
              <a:ext cx="163200" cy="914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2" name="Google Shape;1622;p9"/>
          <p:cNvSpPr/>
          <p:nvPr/>
        </p:nvSpPr>
        <p:spPr>
          <a:xfrm rot="-5400000">
            <a:off x="4034963" y="284738"/>
            <a:ext cx="422700" cy="423000"/>
          </a:xfrm>
          <a:prstGeom prst="ellipse">
            <a:avLst/>
          </a:prstGeom>
          <a:gradFill>
            <a:gsLst>
              <a:gs pos="0">
                <a:schemeClr val="accent4"/>
              </a:gs>
              <a:gs pos="15000">
                <a:schemeClr val="accent4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3" name="Google Shape;1623;p9"/>
          <p:cNvSpPr/>
          <p:nvPr/>
        </p:nvSpPr>
        <p:spPr>
          <a:xfrm rot="-5400000">
            <a:off x="4382475" y="284738"/>
            <a:ext cx="422700" cy="423000"/>
          </a:xfrm>
          <a:prstGeom prst="ellipse">
            <a:avLst/>
          </a:prstGeom>
          <a:gradFill>
            <a:gsLst>
              <a:gs pos="0">
                <a:schemeClr val="accent4"/>
              </a:gs>
              <a:gs pos="15000">
                <a:schemeClr val="accent4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4" name="Google Shape;1624;p9"/>
          <p:cNvSpPr/>
          <p:nvPr/>
        </p:nvSpPr>
        <p:spPr>
          <a:xfrm rot="-5400000">
            <a:off x="4729988" y="284738"/>
            <a:ext cx="422700" cy="423000"/>
          </a:xfrm>
          <a:prstGeom prst="ellipse">
            <a:avLst/>
          </a:prstGeom>
          <a:gradFill>
            <a:gsLst>
              <a:gs pos="0">
                <a:schemeClr val="accent4"/>
              </a:gs>
              <a:gs pos="15000">
                <a:schemeClr val="accent4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5" name="Google Shape;1625;p9"/>
          <p:cNvSpPr/>
          <p:nvPr/>
        </p:nvSpPr>
        <p:spPr>
          <a:xfrm>
            <a:off x="676097" y="532076"/>
            <a:ext cx="7791806" cy="6152007"/>
          </a:xfrm>
          <a:custGeom>
            <a:avLst/>
            <a:gdLst/>
            <a:ahLst/>
            <a:cxnLst/>
            <a:rect l="l" t="t" r="r" b="b"/>
            <a:pathLst>
              <a:path w="76103" h="60087" extrusionOk="0">
                <a:moveTo>
                  <a:pt x="38068" y="1"/>
                </a:moveTo>
                <a:cubicBezTo>
                  <a:pt x="15723" y="1"/>
                  <a:pt x="1827" y="1338"/>
                  <a:pt x="1827" y="1338"/>
                </a:cubicBezTo>
                <a:cubicBezTo>
                  <a:pt x="816" y="1338"/>
                  <a:pt x="1" y="2153"/>
                  <a:pt x="1" y="3165"/>
                </a:cubicBezTo>
                <a:lnTo>
                  <a:pt x="1" y="58260"/>
                </a:lnTo>
                <a:cubicBezTo>
                  <a:pt x="1" y="59271"/>
                  <a:pt x="816" y="60086"/>
                  <a:pt x="1827" y="60086"/>
                </a:cubicBezTo>
                <a:lnTo>
                  <a:pt x="74276" y="60086"/>
                </a:lnTo>
                <a:cubicBezTo>
                  <a:pt x="75287" y="60086"/>
                  <a:pt x="76103" y="59271"/>
                  <a:pt x="76103" y="58260"/>
                </a:cubicBezTo>
                <a:lnTo>
                  <a:pt x="76103" y="3165"/>
                </a:lnTo>
                <a:cubicBezTo>
                  <a:pt x="76103" y="2153"/>
                  <a:pt x="75287" y="1338"/>
                  <a:pt x="74309" y="1338"/>
                </a:cubicBezTo>
                <a:cubicBezTo>
                  <a:pt x="74309" y="1338"/>
                  <a:pt x="60380" y="1"/>
                  <a:pt x="38068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133350" dir="27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6" name="Google Shape;1626;p9"/>
          <p:cNvSpPr/>
          <p:nvPr/>
        </p:nvSpPr>
        <p:spPr>
          <a:xfrm rot="-5400000">
            <a:off x="4552250" y="-1263175"/>
            <a:ext cx="58800" cy="781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7" name="Google Shape;1627;p9"/>
          <p:cNvSpPr/>
          <p:nvPr/>
        </p:nvSpPr>
        <p:spPr>
          <a:xfrm>
            <a:off x="7245863" y="597409"/>
            <a:ext cx="58800" cy="451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" name="Google Shape;1628;p9"/>
          <p:cNvSpPr/>
          <p:nvPr/>
        </p:nvSpPr>
        <p:spPr>
          <a:xfrm>
            <a:off x="1839338" y="597409"/>
            <a:ext cx="58800" cy="451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9" name="Google Shape;1629;p9"/>
          <p:cNvSpPr/>
          <p:nvPr/>
        </p:nvSpPr>
        <p:spPr>
          <a:xfrm>
            <a:off x="1472601" y="1137285"/>
            <a:ext cx="6198797" cy="2868930"/>
          </a:xfrm>
          <a:custGeom>
            <a:avLst/>
            <a:gdLst/>
            <a:ahLst/>
            <a:cxnLst/>
            <a:rect l="l" t="t" r="r" b="b"/>
            <a:pathLst>
              <a:path w="60544" h="28021" extrusionOk="0">
                <a:moveTo>
                  <a:pt x="1828" y="0"/>
                </a:moveTo>
                <a:cubicBezTo>
                  <a:pt x="816" y="0"/>
                  <a:pt x="1" y="816"/>
                  <a:pt x="1" y="1860"/>
                </a:cubicBezTo>
                <a:lnTo>
                  <a:pt x="1" y="26194"/>
                </a:lnTo>
                <a:cubicBezTo>
                  <a:pt x="1" y="27205"/>
                  <a:pt x="816" y="28021"/>
                  <a:pt x="1828" y="28021"/>
                </a:cubicBezTo>
                <a:lnTo>
                  <a:pt x="58684" y="28021"/>
                </a:lnTo>
                <a:cubicBezTo>
                  <a:pt x="59695" y="28021"/>
                  <a:pt x="60543" y="27205"/>
                  <a:pt x="60543" y="26194"/>
                </a:cubicBezTo>
                <a:lnTo>
                  <a:pt x="60543" y="1860"/>
                </a:lnTo>
                <a:cubicBezTo>
                  <a:pt x="60543" y="816"/>
                  <a:pt x="59695" y="0"/>
                  <a:pt x="58684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318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9"/>
          <p:cNvSpPr txBox="1">
            <a:spLocks noGrp="1"/>
          </p:cNvSpPr>
          <p:nvPr>
            <p:ph type="title"/>
          </p:nvPr>
        </p:nvSpPr>
        <p:spPr>
          <a:xfrm>
            <a:off x="2190925" y="1530313"/>
            <a:ext cx="4762200" cy="7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31" name="Google Shape;1631;p9"/>
          <p:cNvSpPr txBox="1">
            <a:spLocks noGrp="1"/>
          </p:cNvSpPr>
          <p:nvPr>
            <p:ph type="subTitle" idx="1"/>
          </p:nvPr>
        </p:nvSpPr>
        <p:spPr>
          <a:xfrm>
            <a:off x="2190925" y="2409838"/>
            <a:ext cx="4762200" cy="12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10"/>
          <p:cNvSpPr/>
          <p:nvPr/>
        </p:nvSpPr>
        <p:spPr>
          <a:xfrm>
            <a:off x="617800" y="3915575"/>
            <a:ext cx="7905300" cy="758400"/>
          </a:xfrm>
          <a:prstGeom prst="roundRect">
            <a:avLst>
              <a:gd name="adj" fmla="val 30278"/>
            </a:avLst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30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4" name="Google Shape;1634;p10"/>
          <p:cNvSpPr txBox="1">
            <a:spLocks noGrp="1"/>
          </p:cNvSpPr>
          <p:nvPr>
            <p:ph type="body" idx="1"/>
          </p:nvPr>
        </p:nvSpPr>
        <p:spPr>
          <a:xfrm>
            <a:off x="621100" y="3980975"/>
            <a:ext cx="7902000" cy="6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600" b="1">
                <a:latin typeface="Turret Road"/>
                <a:ea typeface="Turret Road"/>
                <a:cs typeface="Turret Road"/>
                <a:sym typeface="Turret Road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3">
    <p:spTree>
      <p:nvGrpSpPr>
        <p:cNvPr id="1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5" name="Google Shape;1845;p13"/>
          <p:cNvGrpSpPr/>
          <p:nvPr/>
        </p:nvGrpSpPr>
        <p:grpSpPr>
          <a:xfrm>
            <a:off x="-7150" y="0"/>
            <a:ext cx="9154850" cy="5175257"/>
            <a:chOff x="-7150" y="0"/>
            <a:chExt cx="9154850" cy="5175257"/>
          </a:xfrm>
        </p:grpSpPr>
        <p:grpSp>
          <p:nvGrpSpPr>
            <p:cNvPr id="1846" name="Google Shape;1846;p13"/>
            <p:cNvGrpSpPr/>
            <p:nvPr/>
          </p:nvGrpSpPr>
          <p:grpSpPr>
            <a:xfrm>
              <a:off x="-7150" y="44782"/>
              <a:ext cx="9151200" cy="5130475"/>
              <a:chOff x="-7150" y="16400"/>
              <a:chExt cx="9151200" cy="5130475"/>
            </a:xfrm>
          </p:grpSpPr>
          <p:cxnSp>
            <p:nvCxnSpPr>
              <p:cNvPr id="1847" name="Google Shape;1847;p13"/>
              <p:cNvCxnSpPr/>
              <p:nvPr/>
            </p:nvCxnSpPr>
            <p:spPr>
              <a:xfrm>
                <a:off x="-7150" y="1640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48" name="Google Shape;1848;p13"/>
              <p:cNvCxnSpPr/>
              <p:nvPr/>
            </p:nvCxnSpPr>
            <p:spPr>
              <a:xfrm>
                <a:off x="-7150" y="7277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49" name="Google Shape;1849;p13"/>
              <p:cNvCxnSpPr/>
              <p:nvPr/>
            </p:nvCxnSpPr>
            <p:spPr>
              <a:xfrm>
                <a:off x="-7150" y="12915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50" name="Google Shape;1850;p13"/>
              <p:cNvCxnSpPr/>
              <p:nvPr/>
            </p:nvCxnSpPr>
            <p:spPr>
              <a:xfrm>
                <a:off x="-7150" y="18553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51" name="Google Shape;1851;p13"/>
              <p:cNvCxnSpPr/>
              <p:nvPr/>
            </p:nvCxnSpPr>
            <p:spPr>
              <a:xfrm>
                <a:off x="-7150" y="24191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52" name="Google Shape;1852;p13"/>
              <p:cNvCxnSpPr/>
              <p:nvPr/>
            </p:nvCxnSpPr>
            <p:spPr>
              <a:xfrm>
                <a:off x="-7150" y="29829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53" name="Google Shape;1853;p13"/>
              <p:cNvCxnSpPr/>
              <p:nvPr/>
            </p:nvCxnSpPr>
            <p:spPr>
              <a:xfrm>
                <a:off x="-7150" y="35467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54" name="Google Shape;1854;p13"/>
              <p:cNvCxnSpPr/>
              <p:nvPr/>
            </p:nvCxnSpPr>
            <p:spPr>
              <a:xfrm>
                <a:off x="-7150" y="41105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55" name="Google Shape;1855;p13"/>
              <p:cNvCxnSpPr/>
              <p:nvPr/>
            </p:nvCxnSpPr>
            <p:spPr>
              <a:xfrm>
                <a:off x="-7150" y="46743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56" name="Google Shape;1856;p13"/>
              <p:cNvCxnSpPr/>
              <p:nvPr/>
            </p:nvCxnSpPr>
            <p:spPr>
              <a:xfrm>
                <a:off x="-7150" y="52381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57" name="Google Shape;1857;p13"/>
              <p:cNvCxnSpPr/>
              <p:nvPr/>
            </p:nvCxnSpPr>
            <p:spPr>
              <a:xfrm>
                <a:off x="-7150" y="58018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58" name="Google Shape;1858;p13"/>
              <p:cNvCxnSpPr/>
              <p:nvPr/>
            </p:nvCxnSpPr>
            <p:spPr>
              <a:xfrm>
                <a:off x="-7150" y="63656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59" name="Google Shape;1859;p13"/>
              <p:cNvCxnSpPr/>
              <p:nvPr/>
            </p:nvCxnSpPr>
            <p:spPr>
              <a:xfrm>
                <a:off x="-7150" y="69294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0" name="Google Shape;1860;p13"/>
              <p:cNvCxnSpPr/>
              <p:nvPr/>
            </p:nvCxnSpPr>
            <p:spPr>
              <a:xfrm>
                <a:off x="-7150" y="74932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1" name="Google Shape;1861;p13"/>
              <p:cNvCxnSpPr/>
              <p:nvPr/>
            </p:nvCxnSpPr>
            <p:spPr>
              <a:xfrm>
                <a:off x="-7150" y="80570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2" name="Google Shape;1862;p13"/>
              <p:cNvCxnSpPr/>
              <p:nvPr/>
            </p:nvCxnSpPr>
            <p:spPr>
              <a:xfrm>
                <a:off x="-7150" y="86208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3" name="Google Shape;1863;p13"/>
              <p:cNvCxnSpPr/>
              <p:nvPr/>
            </p:nvCxnSpPr>
            <p:spPr>
              <a:xfrm>
                <a:off x="-7150" y="91846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4" name="Google Shape;1864;p13"/>
              <p:cNvCxnSpPr/>
              <p:nvPr/>
            </p:nvCxnSpPr>
            <p:spPr>
              <a:xfrm>
                <a:off x="-7150" y="97484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5" name="Google Shape;1865;p13"/>
              <p:cNvCxnSpPr/>
              <p:nvPr/>
            </p:nvCxnSpPr>
            <p:spPr>
              <a:xfrm>
                <a:off x="-7150" y="103121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6" name="Google Shape;1866;p13"/>
              <p:cNvCxnSpPr/>
              <p:nvPr/>
            </p:nvCxnSpPr>
            <p:spPr>
              <a:xfrm>
                <a:off x="-7150" y="108759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7" name="Google Shape;1867;p13"/>
              <p:cNvCxnSpPr/>
              <p:nvPr/>
            </p:nvCxnSpPr>
            <p:spPr>
              <a:xfrm>
                <a:off x="-7150" y="114397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8" name="Google Shape;1868;p13"/>
              <p:cNvCxnSpPr/>
              <p:nvPr/>
            </p:nvCxnSpPr>
            <p:spPr>
              <a:xfrm>
                <a:off x="-7150" y="120035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9" name="Google Shape;1869;p13"/>
              <p:cNvCxnSpPr/>
              <p:nvPr/>
            </p:nvCxnSpPr>
            <p:spPr>
              <a:xfrm>
                <a:off x="-7150" y="125673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0" name="Google Shape;1870;p13"/>
              <p:cNvCxnSpPr/>
              <p:nvPr/>
            </p:nvCxnSpPr>
            <p:spPr>
              <a:xfrm>
                <a:off x="-7150" y="131311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1" name="Google Shape;1871;p13"/>
              <p:cNvCxnSpPr/>
              <p:nvPr/>
            </p:nvCxnSpPr>
            <p:spPr>
              <a:xfrm>
                <a:off x="-7150" y="136949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2" name="Google Shape;1872;p13"/>
              <p:cNvCxnSpPr/>
              <p:nvPr/>
            </p:nvCxnSpPr>
            <p:spPr>
              <a:xfrm>
                <a:off x="-7150" y="142587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3" name="Google Shape;1873;p13"/>
              <p:cNvCxnSpPr/>
              <p:nvPr/>
            </p:nvCxnSpPr>
            <p:spPr>
              <a:xfrm>
                <a:off x="-7150" y="148225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4" name="Google Shape;1874;p13"/>
              <p:cNvCxnSpPr/>
              <p:nvPr/>
            </p:nvCxnSpPr>
            <p:spPr>
              <a:xfrm>
                <a:off x="-7150" y="153862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5" name="Google Shape;1875;p13"/>
              <p:cNvCxnSpPr/>
              <p:nvPr/>
            </p:nvCxnSpPr>
            <p:spPr>
              <a:xfrm>
                <a:off x="-7150" y="159500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6" name="Google Shape;1876;p13"/>
              <p:cNvCxnSpPr/>
              <p:nvPr/>
            </p:nvCxnSpPr>
            <p:spPr>
              <a:xfrm>
                <a:off x="-7150" y="165138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7" name="Google Shape;1877;p13"/>
              <p:cNvCxnSpPr/>
              <p:nvPr/>
            </p:nvCxnSpPr>
            <p:spPr>
              <a:xfrm>
                <a:off x="-7150" y="170776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8" name="Google Shape;1878;p13"/>
              <p:cNvCxnSpPr/>
              <p:nvPr/>
            </p:nvCxnSpPr>
            <p:spPr>
              <a:xfrm>
                <a:off x="-7150" y="176414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9" name="Google Shape;1879;p13"/>
              <p:cNvCxnSpPr/>
              <p:nvPr/>
            </p:nvCxnSpPr>
            <p:spPr>
              <a:xfrm>
                <a:off x="-7150" y="182052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80" name="Google Shape;1880;p13"/>
              <p:cNvCxnSpPr/>
              <p:nvPr/>
            </p:nvCxnSpPr>
            <p:spPr>
              <a:xfrm>
                <a:off x="-7150" y="187690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81" name="Google Shape;1881;p13"/>
              <p:cNvCxnSpPr/>
              <p:nvPr/>
            </p:nvCxnSpPr>
            <p:spPr>
              <a:xfrm>
                <a:off x="-7150" y="193328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82" name="Google Shape;1882;p13"/>
              <p:cNvCxnSpPr/>
              <p:nvPr/>
            </p:nvCxnSpPr>
            <p:spPr>
              <a:xfrm>
                <a:off x="-7150" y="198966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83" name="Google Shape;1883;p13"/>
              <p:cNvCxnSpPr/>
              <p:nvPr/>
            </p:nvCxnSpPr>
            <p:spPr>
              <a:xfrm>
                <a:off x="-7150" y="204603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84" name="Google Shape;1884;p13"/>
              <p:cNvCxnSpPr/>
              <p:nvPr/>
            </p:nvCxnSpPr>
            <p:spPr>
              <a:xfrm>
                <a:off x="-7150" y="210241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85" name="Google Shape;1885;p13"/>
              <p:cNvCxnSpPr/>
              <p:nvPr/>
            </p:nvCxnSpPr>
            <p:spPr>
              <a:xfrm>
                <a:off x="-7150" y="215879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86" name="Google Shape;1886;p13"/>
              <p:cNvCxnSpPr/>
              <p:nvPr/>
            </p:nvCxnSpPr>
            <p:spPr>
              <a:xfrm>
                <a:off x="-7150" y="221517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87" name="Google Shape;1887;p13"/>
              <p:cNvCxnSpPr/>
              <p:nvPr/>
            </p:nvCxnSpPr>
            <p:spPr>
              <a:xfrm>
                <a:off x="-7150" y="227155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88" name="Google Shape;1888;p13"/>
              <p:cNvCxnSpPr/>
              <p:nvPr/>
            </p:nvCxnSpPr>
            <p:spPr>
              <a:xfrm>
                <a:off x="-7150" y="232793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89" name="Google Shape;1889;p13"/>
              <p:cNvCxnSpPr/>
              <p:nvPr/>
            </p:nvCxnSpPr>
            <p:spPr>
              <a:xfrm>
                <a:off x="-7150" y="238431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90" name="Google Shape;1890;p13"/>
              <p:cNvCxnSpPr/>
              <p:nvPr/>
            </p:nvCxnSpPr>
            <p:spPr>
              <a:xfrm>
                <a:off x="-7150" y="244069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91" name="Google Shape;1891;p13"/>
              <p:cNvCxnSpPr/>
              <p:nvPr/>
            </p:nvCxnSpPr>
            <p:spPr>
              <a:xfrm>
                <a:off x="-7150" y="249706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92" name="Google Shape;1892;p13"/>
              <p:cNvCxnSpPr/>
              <p:nvPr/>
            </p:nvCxnSpPr>
            <p:spPr>
              <a:xfrm>
                <a:off x="-7150" y="255344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93" name="Google Shape;1893;p13"/>
              <p:cNvCxnSpPr/>
              <p:nvPr/>
            </p:nvCxnSpPr>
            <p:spPr>
              <a:xfrm>
                <a:off x="-7150" y="260982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94" name="Google Shape;1894;p13"/>
              <p:cNvCxnSpPr/>
              <p:nvPr/>
            </p:nvCxnSpPr>
            <p:spPr>
              <a:xfrm>
                <a:off x="-7150" y="266620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95" name="Google Shape;1895;p13"/>
              <p:cNvCxnSpPr/>
              <p:nvPr/>
            </p:nvCxnSpPr>
            <p:spPr>
              <a:xfrm>
                <a:off x="-7150" y="272258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96" name="Google Shape;1896;p13"/>
              <p:cNvCxnSpPr/>
              <p:nvPr/>
            </p:nvCxnSpPr>
            <p:spPr>
              <a:xfrm>
                <a:off x="-7150" y="277896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97" name="Google Shape;1897;p13"/>
              <p:cNvCxnSpPr/>
              <p:nvPr/>
            </p:nvCxnSpPr>
            <p:spPr>
              <a:xfrm>
                <a:off x="-7150" y="283534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98" name="Google Shape;1898;p13"/>
              <p:cNvCxnSpPr/>
              <p:nvPr/>
            </p:nvCxnSpPr>
            <p:spPr>
              <a:xfrm>
                <a:off x="-7150" y="289172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99" name="Google Shape;1899;p13"/>
              <p:cNvCxnSpPr/>
              <p:nvPr/>
            </p:nvCxnSpPr>
            <p:spPr>
              <a:xfrm>
                <a:off x="-7150" y="294810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0" name="Google Shape;1900;p13"/>
              <p:cNvCxnSpPr/>
              <p:nvPr/>
            </p:nvCxnSpPr>
            <p:spPr>
              <a:xfrm>
                <a:off x="-7150" y="300447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1" name="Google Shape;1901;p13"/>
              <p:cNvCxnSpPr/>
              <p:nvPr/>
            </p:nvCxnSpPr>
            <p:spPr>
              <a:xfrm>
                <a:off x="-7150" y="306085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2" name="Google Shape;1902;p13"/>
              <p:cNvCxnSpPr/>
              <p:nvPr/>
            </p:nvCxnSpPr>
            <p:spPr>
              <a:xfrm>
                <a:off x="-7150" y="311723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3" name="Google Shape;1903;p13"/>
              <p:cNvCxnSpPr/>
              <p:nvPr/>
            </p:nvCxnSpPr>
            <p:spPr>
              <a:xfrm>
                <a:off x="-7150" y="317361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4" name="Google Shape;1904;p13"/>
              <p:cNvCxnSpPr/>
              <p:nvPr/>
            </p:nvCxnSpPr>
            <p:spPr>
              <a:xfrm>
                <a:off x="-7150" y="322999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5" name="Google Shape;1905;p13"/>
              <p:cNvCxnSpPr/>
              <p:nvPr/>
            </p:nvCxnSpPr>
            <p:spPr>
              <a:xfrm>
                <a:off x="-7150" y="328637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6" name="Google Shape;1906;p13"/>
              <p:cNvCxnSpPr/>
              <p:nvPr/>
            </p:nvCxnSpPr>
            <p:spPr>
              <a:xfrm>
                <a:off x="-7150" y="334275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7" name="Google Shape;1907;p13"/>
              <p:cNvCxnSpPr/>
              <p:nvPr/>
            </p:nvCxnSpPr>
            <p:spPr>
              <a:xfrm>
                <a:off x="-7150" y="339913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8" name="Google Shape;1908;p13"/>
              <p:cNvCxnSpPr/>
              <p:nvPr/>
            </p:nvCxnSpPr>
            <p:spPr>
              <a:xfrm>
                <a:off x="-7150" y="345551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9" name="Google Shape;1909;p13"/>
              <p:cNvCxnSpPr/>
              <p:nvPr/>
            </p:nvCxnSpPr>
            <p:spPr>
              <a:xfrm>
                <a:off x="-7150" y="351188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10" name="Google Shape;1910;p13"/>
              <p:cNvCxnSpPr/>
              <p:nvPr/>
            </p:nvCxnSpPr>
            <p:spPr>
              <a:xfrm>
                <a:off x="-7150" y="356826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11" name="Google Shape;1911;p13"/>
              <p:cNvCxnSpPr/>
              <p:nvPr/>
            </p:nvCxnSpPr>
            <p:spPr>
              <a:xfrm>
                <a:off x="-7150" y="362464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12" name="Google Shape;1912;p13"/>
              <p:cNvCxnSpPr/>
              <p:nvPr/>
            </p:nvCxnSpPr>
            <p:spPr>
              <a:xfrm>
                <a:off x="-7150" y="368102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13" name="Google Shape;1913;p13"/>
              <p:cNvCxnSpPr/>
              <p:nvPr/>
            </p:nvCxnSpPr>
            <p:spPr>
              <a:xfrm>
                <a:off x="-7150" y="373740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14" name="Google Shape;1914;p13"/>
              <p:cNvCxnSpPr/>
              <p:nvPr/>
            </p:nvCxnSpPr>
            <p:spPr>
              <a:xfrm>
                <a:off x="-7150" y="379378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15" name="Google Shape;1915;p13"/>
              <p:cNvCxnSpPr/>
              <p:nvPr/>
            </p:nvCxnSpPr>
            <p:spPr>
              <a:xfrm>
                <a:off x="-7150" y="385016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16" name="Google Shape;1916;p13"/>
              <p:cNvCxnSpPr/>
              <p:nvPr/>
            </p:nvCxnSpPr>
            <p:spPr>
              <a:xfrm>
                <a:off x="-7150" y="390654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17" name="Google Shape;1917;p13"/>
              <p:cNvCxnSpPr/>
              <p:nvPr/>
            </p:nvCxnSpPr>
            <p:spPr>
              <a:xfrm>
                <a:off x="-7150" y="396291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18" name="Google Shape;1918;p13"/>
              <p:cNvCxnSpPr/>
              <p:nvPr/>
            </p:nvCxnSpPr>
            <p:spPr>
              <a:xfrm>
                <a:off x="-7150" y="401929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19" name="Google Shape;1919;p13"/>
              <p:cNvCxnSpPr/>
              <p:nvPr/>
            </p:nvCxnSpPr>
            <p:spPr>
              <a:xfrm>
                <a:off x="-7150" y="407567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20" name="Google Shape;1920;p13"/>
              <p:cNvCxnSpPr/>
              <p:nvPr/>
            </p:nvCxnSpPr>
            <p:spPr>
              <a:xfrm>
                <a:off x="-7150" y="413205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21" name="Google Shape;1921;p13"/>
              <p:cNvCxnSpPr/>
              <p:nvPr/>
            </p:nvCxnSpPr>
            <p:spPr>
              <a:xfrm>
                <a:off x="-7150" y="418843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22" name="Google Shape;1922;p13"/>
              <p:cNvCxnSpPr/>
              <p:nvPr/>
            </p:nvCxnSpPr>
            <p:spPr>
              <a:xfrm>
                <a:off x="-7150" y="424481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23" name="Google Shape;1923;p13"/>
              <p:cNvCxnSpPr/>
              <p:nvPr/>
            </p:nvCxnSpPr>
            <p:spPr>
              <a:xfrm>
                <a:off x="-7150" y="430119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24" name="Google Shape;1924;p13"/>
              <p:cNvCxnSpPr/>
              <p:nvPr/>
            </p:nvCxnSpPr>
            <p:spPr>
              <a:xfrm>
                <a:off x="-7150" y="435757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25" name="Google Shape;1925;p13"/>
              <p:cNvCxnSpPr/>
              <p:nvPr/>
            </p:nvCxnSpPr>
            <p:spPr>
              <a:xfrm>
                <a:off x="-7150" y="441395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26" name="Google Shape;1926;p13"/>
              <p:cNvCxnSpPr/>
              <p:nvPr/>
            </p:nvCxnSpPr>
            <p:spPr>
              <a:xfrm>
                <a:off x="-7150" y="447032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27" name="Google Shape;1927;p13"/>
              <p:cNvCxnSpPr/>
              <p:nvPr/>
            </p:nvCxnSpPr>
            <p:spPr>
              <a:xfrm>
                <a:off x="-7150" y="452670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28" name="Google Shape;1928;p13"/>
              <p:cNvCxnSpPr/>
              <p:nvPr/>
            </p:nvCxnSpPr>
            <p:spPr>
              <a:xfrm>
                <a:off x="-7150" y="458308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29" name="Google Shape;1929;p13"/>
              <p:cNvCxnSpPr/>
              <p:nvPr/>
            </p:nvCxnSpPr>
            <p:spPr>
              <a:xfrm>
                <a:off x="-7150" y="463946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0" name="Google Shape;1930;p13"/>
              <p:cNvCxnSpPr/>
              <p:nvPr/>
            </p:nvCxnSpPr>
            <p:spPr>
              <a:xfrm>
                <a:off x="-7150" y="469584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1" name="Google Shape;1931;p13"/>
              <p:cNvCxnSpPr/>
              <p:nvPr/>
            </p:nvCxnSpPr>
            <p:spPr>
              <a:xfrm>
                <a:off x="-7150" y="475222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2" name="Google Shape;1932;p13"/>
              <p:cNvCxnSpPr/>
              <p:nvPr/>
            </p:nvCxnSpPr>
            <p:spPr>
              <a:xfrm>
                <a:off x="-7150" y="480860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3" name="Google Shape;1933;p13"/>
              <p:cNvCxnSpPr/>
              <p:nvPr/>
            </p:nvCxnSpPr>
            <p:spPr>
              <a:xfrm>
                <a:off x="-7150" y="486498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4" name="Google Shape;1934;p13"/>
              <p:cNvCxnSpPr/>
              <p:nvPr/>
            </p:nvCxnSpPr>
            <p:spPr>
              <a:xfrm>
                <a:off x="-7150" y="492136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5" name="Google Shape;1935;p13"/>
              <p:cNvCxnSpPr/>
              <p:nvPr/>
            </p:nvCxnSpPr>
            <p:spPr>
              <a:xfrm>
                <a:off x="-7150" y="497773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6" name="Google Shape;1936;p13"/>
              <p:cNvCxnSpPr/>
              <p:nvPr/>
            </p:nvCxnSpPr>
            <p:spPr>
              <a:xfrm>
                <a:off x="-7150" y="503411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7" name="Google Shape;1937;p13"/>
              <p:cNvCxnSpPr/>
              <p:nvPr/>
            </p:nvCxnSpPr>
            <p:spPr>
              <a:xfrm>
                <a:off x="-7150" y="509049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8" name="Google Shape;1938;p13"/>
              <p:cNvCxnSpPr/>
              <p:nvPr/>
            </p:nvCxnSpPr>
            <p:spPr>
              <a:xfrm>
                <a:off x="-7150" y="514687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939" name="Google Shape;1939;p13"/>
            <p:cNvGrpSpPr/>
            <p:nvPr/>
          </p:nvGrpSpPr>
          <p:grpSpPr>
            <a:xfrm>
              <a:off x="-3500" y="12813"/>
              <a:ext cx="9151200" cy="5130475"/>
              <a:chOff x="-7150" y="16400"/>
              <a:chExt cx="9151200" cy="5130475"/>
            </a:xfrm>
          </p:grpSpPr>
          <p:cxnSp>
            <p:nvCxnSpPr>
              <p:cNvPr id="1940" name="Google Shape;1940;p13"/>
              <p:cNvCxnSpPr/>
              <p:nvPr/>
            </p:nvCxnSpPr>
            <p:spPr>
              <a:xfrm>
                <a:off x="-7150" y="1640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41" name="Google Shape;1941;p13"/>
              <p:cNvCxnSpPr/>
              <p:nvPr/>
            </p:nvCxnSpPr>
            <p:spPr>
              <a:xfrm>
                <a:off x="-7150" y="7277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42" name="Google Shape;1942;p13"/>
              <p:cNvCxnSpPr/>
              <p:nvPr/>
            </p:nvCxnSpPr>
            <p:spPr>
              <a:xfrm>
                <a:off x="-7150" y="12915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43" name="Google Shape;1943;p13"/>
              <p:cNvCxnSpPr/>
              <p:nvPr/>
            </p:nvCxnSpPr>
            <p:spPr>
              <a:xfrm>
                <a:off x="-7150" y="18553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44" name="Google Shape;1944;p13"/>
              <p:cNvCxnSpPr/>
              <p:nvPr/>
            </p:nvCxnSpPr>
            <p:spPr>
              <a:xfrm>
                <a:off x="-7150" y="24191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45" name="Google Shape;1945;p13"/>
              <p:cNvCxnSpPr/>
              <p:nvPr/>
            </p:nvCxnSpPr>
            <p:spPr>
              <a:xfrm>
                <a:off x="-7150" y="29829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46" name="Google Shape;1946;p13"/>
              <p:cNvCxnSpPr/>
              <p:nvPr/>
            </p:nvCxnSpPr>
            <p:spPr>
              <a:xfrm>
                <a:off x="-7150" y="35467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47" name="Google Shape;1947;p13"/>
              <p:cNvCxnSpPr/>
              <p:nvPr/>
            </p:nvCxnSpPr>
            <p:spPr>
              <a:xfrm>
                <a:off x="-7150" y="41105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48" name="Google Shape;1948;p13"/>
              <p:cNvCxnSpPr/>
              <p:nvPr/>
            </p:nvCxnSpPr>
            <p:spPr>
              <a:xfrm>
                <a:off x="-7150" y="46743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49" name="Google Shape;1949;p13"/>
              <p:cNvCxnSpPr/>
              <p:nvPr/>
            </p:nvCxnSpPr>
            <p:spPr>
              <a:xfrm>
                <a:off x="-7150" y="52381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0" name="Google Shape;1950;p13"/>
              <p:cNvCxnSpPr/>
              <p:nvPr/>
            </p:nvCxnSpPr>
            <p:spPr>
              <a:xfrm>
                <a:off x="-7150" y="58018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1" name="Google Shape;1951;p13"/>
              <p:cNvCxnSpPr/>
              <p:nvPr/>
            </p:nvCxnSpPr>
            <p:spPr>
              <a:xfrm>
                <a:off x="-7150" y="63656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2" name="Google Shape;1952;p13"/>
              <p:cNvCxnSpPr/>
              <p:nvPr/>
            </p:nvCxnSpPr>
            <p:spPr>
              <a:xfrm>
                <a:off x="-7150" y="69294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3" name="Google Shape;1953;p13"/>
              <p:cNvCxnSpPr/>
              <p:nvPr/>
            </p:nvCxnSpPr>
            <p:spPr>
              <a:xfrm>
                <a:off x="-7150" y="74932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4" name="Google Shape;1954;p13"/>
              <p:cNvCxnSpPr/>
              <p:nvPr/>
            </p:nvCxnSpPr>
            <p:spPr>
              <a:xfrm>
                <a:off x="-7150" y="80570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5" name="Google Shape;1955;p13"/>
              <p:cNvCxnSpPr/>
              <p:nvPr/>
            </p:nvCxnSpPr>
            <p:spPr>
              <a:xfrm>
                <a:off x="-7150" y="86208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6" name="Google Shape;1956;p13"/>
              <p:cNvCxnSpPr/>
              <p:nvPr/>
            </p:nvCxnSpPr>
            <p:spPr>
              <a:xfrm>
                <a:off x="-7150" y="91846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7" name="Google Shape;1957;p13"/>
              <p:cNvCxnSpPr/>
              <p:nvPr/>
            </p:nvCxnSpPr>
            <p:spPr>
              <a:xfrm>
                <a:off x="-7150" y="97484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8" name="Google Shape;1958;p13"/>
              <p:cNvCxnSpPr/>
              <p:nvPr/>
            </p:nvCxnSpPr>
            <p:spPr>
              <a:xfrm>
                <a:off x="-7150" y="103121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9" name="Google Shape;1959;p13"/>
              <p:cNvCxnSpPr/>
              <p:nvPr/>
            </p:nvCxnSpPr>
            <p:spPr>
              <a:xfrm>
                <a:off x="-7150" y="108759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0" name="Google Shape;1960;p13"/>
              <p:cNvCxnSpPr/>
              <p:nvPr/>
            </p:nvCxnSpPr>
            <p:spPr>
              <a:xfrm>
                <a:off x="-7150" y="114397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1" name="Google Shape;1961;p13"/>
              <p:cNvCxnSpPr/>
              <p:nvPr/>
            </p:nvCxnSpPr>
            <p:spPr>
              <a:xfrm>
                <a:off x="-7150" y="120035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2" name="Google Shape;1962;p13"/>
              <p:cNvCxnSpPr/>
              <p:nvPr/>
            </p:nvCxnSpPr>
            <p:spPr>
              <a:xfrm>
                <a:off x="-7150" y="125673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3" name="Google Shape;1963;p13"/>
              <p:cNvCxnSpPr/>
              <p:nvPr/>
            </p:nvCxnSpPr>
            <p:spPr>
              <a:xfrm>
                <a:off x="-7150" y="131311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4" name="Google Shape;1964;p13"/>
              <p:cNvCxnSpPr/>
              <p:nvPr/>
            </p:nvCxnSpPr>
            <p:spPr>
              <a:xfrm>
                <a:off x="-7150" y="136949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5" name="Google Shape;1965;p13"/>
              <p:cNvCxnSpPr/>
              <p:nvPr/>
            </p:nvCxnSpPr>
            <p:spPr>
              <a:xfrm>
                <a:off x="-7150" y="142587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6" name="Google Shape;1966;p13"/>
              <p:cNvCxnSpPr/>
              <p:nvPr/>
            </p:nvCxnSpPr>
            <p:spPr>
              <a:xfrm>
                <a:off x="-7150" y="148225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7" name="Google Shape;1967;p13"/>
              <p:cNvCxnSpPr/>
              <p:nvPr/>
            </p:nvCxnSpPr>
            <p:spPr>
              <a:xfrm>
                <a:off x="-7150" y="153862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8" name="Google Shape;1968;p13"/>
              <p:cNvCxnSpPr/>
              <p:nvPr/>
            </p:nvCxnSpPr>
            <p:spPr>
              <a:xfrm>
                <a:off x="-7150" y="159500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9" name="Google Shape;1969;p13"/>
              <p:cNvCxnSpPr/>
              <p:nvPr/>
            </p:nvCxnSpPr>
            <p:spPr>
              <a:xfrm>
                <a:off x="-7150" y="165138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0" name="Google Shape;1970;p13"/>
              <p:cNvCxnSpPr/>
              <p:nvPr/>
            </p:nvCxnSpPr>
            <p:spPr>
              <a:xfrm>
                <a:off x="-7150" y="170776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1" name="Google Shape;1971;p13"/>
              <p:cNvCxnSpPr/>
              <p:nvPr/>
            </p:nvCxnSpPr>
            <p:spPr>
              <a:xfrm>
                <a:off x="-7150" y="176414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2" name="Google Shape;1972;p13"/>
              <p:cNvCxnSpPr/>
              <p:nvPr/>
            </p:nvCxnSpPr>
            <p:spPr>
              <a:xfrm>
                <a:off x="-7150" y="182052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3" name="Google Shape;1973;p13"/>
              <p:cNvCxnSpPr/>
              <p:nvPr/>
            </p:nvCxnSpPr>
            <p:spPr>
              <a:xfrm>
                <a:off x="-7150" y="187690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4" name="Google Shape;1974;p13"/>
              <p:cNvCxnSpPr/>
              <p:nvPr/>
            </p:nvCxnSpPr>
            <p:spPr>
              <a:xfrm>
                <a:off x="-7150" y="193328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5" name="Google Shape;1975;p13"/>
              <p:cNvCxnSpPr/>
              <p:nvPr/>
            </p:nvCxnSpPr>
            <p:spPr>
              <a:xfrm>
                <a:off x="-7150" y="198966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6" name="Google Shape;1976;p13"/>
              <p:cNvCxnSpPr/>
              <p:nvPr/>
            </p:nvCxnSpPr>
            <p:spPr>
              <a:xfrm>
                <a:off x="-7150" y="204603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7" name="Google Shape;1977;p13"/>
              <p:cNvCxnSpPr/>
              <p:nvPr/>
            </p:nvCxnSpPr>
            <p:spPr>
              <a:xfrm>
                <a:off x="-7150" y="210241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8" name="Google Shape;1978;p13"/>
              <p:cNvCxnSpPr/>
              <p:nvPr/>
            </p:nvCxnSpPr>
            <p:spPr>
              <a:xfrm>
                <a:off x="-7150" y="215879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9" name="Google Shape;1979;p13"/>
              <p:cNvCxnSpPr/>
              <p:nvPr/>
            </p:nvCxnSpPr>
            <p:spPr>
              <a:xfrm>
                <a:off x="-7150" y="221517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80" name="Google Shape;1980;p13"/>
              <p:cNvCxnSpPr/>
              <p:nvPr/>
            </p:nvCxnSpPr>
            <p:spPr>
              <a:xfrm>
                <a:off x="-7150" y="227155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81" name="Google Shape;1981;p13"/>
              <p:cNvCxnSpPr/>
              <p:nvPr/>
            </p:nvCxnSpPr>
            <p:spPr>
              <a:xfrm>
                <a:off x="-7150" y="232793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82" name="Google Shape;1982;p13"/>
              <p:cNvCxnSpPr/>
              <p:nvPr/>
            </p:nvCxnSpPr>
            <p:spPr>
              <a:xfrm>
                <a:off x="-7150" y="238431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83" name="Google Shape;1983;p13"/>
              <p:cNvCxnSpPr/>
              <p:nvPr/>
            </p:nvCxnSpPr>
            <p:spPr>
              <a:xfrm>
                <a:off x="-7150" y="244069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84" name="Google Shape;1984;p13"/>
              <p:cNvCxnSpPr/>
              <p:nvPr/>
            </p:nvCxnSpPr>
            <p:spPr>
              <a:xfrm>
                <a:off x="-7150" y="249706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85" name="Google Shape;1985;p13"/>
              <p:cNvCxnSpPr/>
              <p:nvPr/>
            </p:nvCxnSpPr>
            <p:spPr>
              <a:xfrm>
                <a:off x="-7150" y="255344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86" name="Google Shape;1986;p13"/>
              <p:cNvCxnSpPr/>
              <p:nvPr/>
            </p:nvCxnSpPr>
            <p:spPr>
              <a:xfrm>
                <a:off x="-7150" y="260982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87" name="Google Shape;1987;p13"/>
              <p:cNvCxnSpPr/>
              <p:nvPr/>
            </p:nvCxnSpPr>
            <p:spPr>
              <a:xfrm>
                <a:off x="-7150" y="266620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88" name="Google Shape;1988;p13"/>
              <p:cNvCxnSpPr/>
              <p:nvPr/>
            </p:nvCxnSpPr>
            <p:spPr>
              <a:xfrm>
                <a:off x="-7150" y="272258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89" name="Google Shape;1989;p13"/>
              <p:cNvCxnSpPr/>
              <p:nvPr/>
            </p:nvCxnSpPr>
            <p:spPr>
              <a:xfrm>
                <a:off x="-7150" y="277896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90" name="Google Shape;1990;p13"/>
              <p:cNvCxnSpPr/>
              <p:nvPr/>
            </p:nvCxnSpPr>
            <p:spPr>
              <a:xfrm>
                <a:off x="-7150" y="283534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91" name="Google Shape;1991;p13"/>
              <p:cNvCxnSpPr/>
              <p:nvPr/>
            </p:nvCxnSpPr>
            <p:spPr>
              <a:xfrm>
                <a:off x="-7150" y="289172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92" name="Google Shape;1992;p13"/>
              <p:cNvCxnSpPr/>
              <p:nvPr/>
            </p:nvCxnSpPr>
            <p:spPr>
              <a:xfrm>
                <a:off x="-7150" y="294810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93" name="Google Shape;1993;p13"/>
              <p:cNvCxnSpPr/>
              <p:nvPr/>
            </p:nvCxnSpPr>
            <p:spPr>
              <a:xfrm>
                <a:off x="-7150" y="300447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94" name="Google Shape;1994;p13"/>
              <p:cNvCxnSpPr/>
              <p:nvPr/>
            </p:nvCxnSpPr>
            <p:spPr>
              <a:xfrm>
                <a:off x="-7150" y="306085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95" name="Google Shape;1995;p13"/>
              <p:cNvCxnSpPr/>
              <p:nvPr/>
            </p:nvCxnSpPr>
            <p:spPr>
              <a:xfrm>
                <a:off x="-7150" y="311723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96" name="Google Shape;1996;p13"/>
              <p:cNvCxnSpPr/>
              <p:nvPr/>
            </p:nvCxnSpPr>
            <p:spPr>
              <a:xfrm>
                <a:off x="-7150" y="317361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97" name="Google Shape;1997;p13"/>
              <p:cNvCxnSpPr/>
              <p:nvPr/>
            </p:nvCxnSpPr>
            <p:spPr>
              <a:xfrm>
                <a:off x="-7150" y="322999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98" name="Google Shape;1998;p13"/>
              <p:cNvCxnSpPr/>
              <p:nvPr/>
            </p:nvCxnSpPr>
            <p:spPr>
              <a:xfrm>
                <a:off x="-7150" y="328637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99" name="Google Shape;1999;p13"/>
              <p:cNvCxnSpPr/>
              <p:nvPr/>
            </p:nvCxnSpPr>
            <p:spPr>
              <a:xfrm>
                <a:off x="-7150" y="334275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0" name="Google Shape;2000;p13"/>
              <p:cNvCxnSpPr/>
              <p:nvPr/>
            </p:nvCxnSpPr>
            <p:spPr>
              <a:xfrm>
                <a:off x="-7150" y="339913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1" name="Google Shape;2001;p13"/>
              <p:cNvCxnSpPr/>
              <p:nvPr/>
            </p:nvCxnSpPr>
            <p:spPr>
              <a:xfrm>
                <a:off x="-7150" y="345551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2" name="Google Shape;2002;p13"/>
              <p:cNvCxnSpPr/>
              <p:nvPr/>
            </p:nvCxnSpPr>
            <p:spPr>
              <a:xfrm>
                <a:off x="-7150" y="351188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3" name="Google Shape;2003;p13"/>
              <p:cNvCxnSpPr/>
              <p:nvPr/>
            </p:nvCxnSpPr>
            <p:spPr>
              <a:xfrm>
                <a:off x="-7150" y="356826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4" name="Google Shape;2004;p13"/>
              <p:cNvCxnSpPr/>
              <p:nvPr/>
            </p:nvCxnSpPr>
            <p:spPr>
              <a:xfrm>
                <a:off x="-7150" y="362464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5" name="Google Shape;2005;p13"/>
              <p:cNvCxnSpPr/>
              <p:nvPr/>
            </p:nvCxnSpPr>
            <p:spPr>
              <a:xfrm>
                <a:off x="-7150" y="368102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6" name="Google Shape;2006;p13"/>
              <p:cNvCxnSpPr/>
              <p:nvPr/>
            </p:nvCxnSpPr>
            <p:spPr>
              <a:xfrm>
                <a:off x="-7150" y="373740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7" name="Google Shape;2007;p13"/>
              <p:cNvCxnSpPr/>
              <p:nvPr/>
            </p:nvCxnSpPr>
            <p:spPr>
              <a:xfrm>
                <a:off x="-7150" y="379378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8" name="Google Shape;2008;p13"/>
              <p:cNvCxnSpPr/>
              <p:nvPr/>
            </p:nvCxnSpPr>
            <p:spPr>
              <a:xfrm>
                <a:off x="-7150" y="385016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9" name="Google Shape;2009;p13"/>
              <p:cNvCxnSpPr/>
              <p:nvPr/>
            </p:nvCxnSpPr>
            <p:spPr>
              <a:xfrm>
                <a:off x="-7150" y="390654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10" name="Google Shape;2010;p13"/>
              <p:cNvCxnSpPr/>
              <p:nvPr/>
            </p:nvCxnSpPr>
            <p:spPr>
              <a:xfrm>
                <a:off x="-7150" y="396291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11" name="Google Shape;2011;p13"/>
              <p:cNvCxnSpPr/>
              <p:nvPr/>
            </p:nvCxnSpPr>
            <p:spPr>
              <a:xfrm>
                <a:off x="-7150" y="401929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12" name="Google Shape;2012;p13"/>
              <p:cNvCxnSpPr/>
              <p:nvPr/>
            </p:nvCxnSpPr>
            <p:spPr>
              <a:xfrm>
                <a:off x="-7150" y="407567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13" name="Google Shape;2013;p13"/>
              <p:cNvCxnSpPr/>
              <p:nvPr/>
            </p:nvCxnSpPr>
            <p:spPr>
              <a:xfrm>
                <a:off x="-7150" y="413205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14" name="Google Shape;2014;p13"/>
              <p:cNvCxnSpPr/>
              <p:nvPr/>
            </p:nvCxnSpPr>
            <p:spPr>
              <a:xfrm>
                <a:off x="-7150" y="418843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15" name="Google Shape;2015;p13"/>
              <p:cNvCxnSpPr/>
              <p:nvPr/>
            </p:nvCxnSpPr>
            <p:spPr>
              <a:xfrm>
                <a:off x="-7150" y="424481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16" name="Google Shape;2016;p13"/>
              <p:cNvCxnSpPr/>
              <p:nvPr/>
            </p:nvCxnSpPr>
            <p:spPr>
              <a:xfrm>
                <a:off x="-7150" y="430119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17" name="Google Shape;2017;p13"/>
              <p:cNvCxnSpPr/>
              <p:nvPr/>
            </p:nvCxnSpPr>
            <p:spPr>
              <a:xfrm>
                <a:off x="-7150" y="435757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18" name="Google Shape;2018;p13"/>
              <p:cNvCxnSpPr/>
              <p:nvPr/>
            </p:nvCxnSpPr>
            <p:spPr>
              <a:xfrm>
                <a:off x="-7150" y="441395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19" name="Google Shape;2019;p13"/>
              <p:cNvCxnSpPr/>
              <p:nvPr/>
            </p:nvCxnSpPr>
            <p:spPr>
              <a:xfrm>
                <a:off x="-7150" y="447032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20" name="Google Shape;2020;p13"/>
              <p:cNvCxnSpPr/>
              <p:nvPr/>
            </p:nvCxnSpPr>
            <p:spPr>
              <a:xfrm>
                <a:off x="-7150" y="452670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21" name="Google Shape;2021;p13"/>
              <p:cNvCxnSpPr/>
              <p:nvPr/>
            </p:nvCxnSpPr>
            <p:spPr>
              <a:xfrm>
                <a:off x="-7150" y="458308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22" name="Google Shape;2022;p13"/>
              <p:cNvCxnSpPr/>
              <p:nvPr/>
            </p:nvCxnSpPr>
            <p:spPr>
              <a:xfrm>
                <a:off x="-7150" y="463946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23" name="Google Shape;2023;p13"/>
              <p:cNvCxnSpPr/>
              <p:nvPr/>
            </p:nvCxnSpPr>
            <p:spPr>
              <a:xfrm>
                <a:off x="-7150" y="469584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24" name="Google Shape;2024;p13"/>
              <p:cNvCxnSpPr/>
              <p:nvPr/>
            </p:nvCxnSpPr>
            <p:spPr>
              <a:xfrm>
                <a:off x="-7150" y="475222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25" name="Google Shape;2025;p13"/>
              <p:cNvCxnSpPr/>
              <p:nvPr/>
            </p:nvCxnSpPr>
            <p:spPr>
              <a:xfrm>
                <a:off x="-7150" y="480860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26" name="Google Shape;2026;p13"/>
              <p:cNvCxnSpPr/>
              <p:nvPr/>
            </p:nvCxnSpPr>
            <p:spPr>
              <a:xfrm>
                <a:off x="-7150" y="486498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27" name="Google Shape;2027;p13"/>
              <p:cNvCxnSpPr/>
              <p:nvPr/>
            </p:nvCxnSpPr>
            <p:spPr>
              <a:xfrm>
                <a:off x="-7150" y="492136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28" name="Google Shape;2028;p13"/>
              <p:cNvCxnSpPr/>
              <p:nvPr/>
            </p:nvCxnSpPr>
            <p:spPr>
              <a:xfrm>
                <a:off x="-7150" y="497773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29" name="Google Shape;2029;p13"/>
              <p:cNvCxnSpPr/>
              <p:nvPr/>
            </p:nvCxnSpPr>
            <p:spPr>
              <a:xfrm>
                <a:off x="-7150" y="503411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30" name="Google Shape;2030;p13"/>
              <p:cNvCxnSpPr/>
              <p:nvPr/>
            </p:nvCxnSpPr>
            <p:spPr>
              <a:xfrm>
                <a:off x="-7150" y="509049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31" name="Google Shape;2031;p13"/>
              <p:cNvCxnSpPr/>
              <p:nvPr/>
            </p:nvCxnSpPr>
            <p:spPr>
              <a:xfrm>
                <a:off x="-7150" y="514687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032" name="Google Shape;2032;p13"/>
            <p:cNvSpPr/>
            <p:nvPr/>
          </p:nvSpPr>
          <p:spPr>
            <a:xfrm>
              <a:off x="0" y="0"/>
              <a:ext cx="163200" cy="5156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13"/>
            <p:cNvSpPr/>
            <p:nvPr/>
          </p:nvSpPr>
          <p:spPr>
            <a:xfrm>
              <a:off x="8980800" y="0"/>
              <a:ext cx="163200" cy="5156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13"/>
            <p:cNvSpPr/>
            <p:nvPr/>
          </p:nvSpPr>
          <p:spPr>
            <a:xfrm rot="5400000">
              <a:off x="4490500" y="515125"/>
              <a:ext cx="163200" cy="914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13"/>
            <p:cNvSpPr/>
            <p:nvPr/>
          </p:nvSpPr>
          <p:spPr>
            <a:xfrm rot="5400000">
              <a:off x="4490500" y="-4490400"/>
              <a:ext cx="163200" cy="914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6" name="Google Shape;2036;p13"/>
          <p:cNvSpPr/>
          <p:nvPr/>
        </p:nvSpPr>
        <p:spPr>
          <a:xfrm rot="10800000">
            <a:off x="193800" y="1751175"/>
            <a:ext cx="422700" cy="423000"/>
          </a:xfrm>
          <a:prstGeom prst="ellipse">
            <a:avLst/>
          </a:prstGeom>
          <a:gradFill>
            <a:gsLst>
              <a:gs pos="0">
                <a:schemeClr val="accent4"/>
              </a:gs>
              <a:gs pos="15000">
                <a:schemeClr val="accent4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7" name="Google Shape;2037;p13"/>
          <p:cNvSpPr/>
          <p:nvPr/>
        </p:nvSpPr>
        <p:spPr>
          <a:xfrm rot="10800000">
            <a:off x="193800" y="1403663"/>
            <a:ext cx="422700" cy="423000"/>
          </a:xfrm>
          <a:prstGeom prst="ellipse">
            <a:avLst/>
          </a:prstGeom>
          <a:gradFill>
            <a:gsLst>
              <a:gs pos="0">
                <a:schemeClr val="accent4"/>
              </a:gs>
              <a:gs pos="15000">
                <a:schemeClr val="accent4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8" name="Google Shape;2038;p13"/>
          <p:cNvSpPr/>
          <p:nvPr/>
        </p:nvSpPr>
        <p:spPr>
          <a:xfrm rot="10800000">
            <a:off x="193800" y="1056150"/>
            <a:ext cx="422700" cy="423000"/>
          </a:xfrm>
          <a:prstGeom prst="ellipse">
            <a:avLst/>
          </a:prstGeom>
          <a:gradFill>
            <a:gsLst>
              <a:gs pos="0">
                <a:schemeClr val="accent4"/>
              </a:gs>
              <a:gs pos="15000">
                <a:schemeClr val="accent4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9" name="Google Shape;2039;p13"/>
          <p:cNvSpPr/>
          <p:nvPr/>
        </p:nvSpPr>
        <p:spPr>
          <a:xfrm>
            <a:off x="411300" y="338250"/>
            <a:ext cx="8321400" cy="4467000"/>
          </a:xfrm>
          <a:prstGeom prst="round2DiagRect">
            <a:avLst>
              <a:gd name="adj1" fmla="val 7044"/>
              <a:gd name="adj2" fmla="val 0"/>
            </a:avLst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85725" dir="324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13"/>
          <p:cNvSpPr txBox="1">
            <a:spLocks noGrp="1"/>
          </p:cNvSpPr>
          <p:nvPr>
            <p:ph type="title"/>
          </p:nvPr>
        </p:nvSpPr>
        <p:spPr>
          <a:xfrm>
            <a:off x="621100" y="368825"/>
            <a:ext cx="790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041" name="Google Shape;2041;p13"/>
          <p:cNvSpPr txBox="1">
            <a:spLocks noGrp="1"/>
          </p:cNvSpPr>
          <p:nvPr>
            <p:ph type="subTitle" idx="1"/>
          </p:nvPr>
        </p:nvSpPr>
        <p:spPr>
          <a:xfrm>
            <a:off x="3306250" y="1792375"/>
            <a:ext cx="25314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 Medium"/>
              <a:buNone/>
              <a:defRPr sz="2500" b="1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 Medium"/>
              <a:buNone/>
              <a:defRPr sz="21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 Medium"/>
              <a:buNone/>
              <a:defRPr sz="21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 Medium"/>
              <a:buNone/>
              <a:defRPr sz="21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 Medium"/>
              <a:buNone/>
              <a:defRPr sz="21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 Medium"/>
              <a:buNone/>
              <a:defRPr sz="21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 Medium"/>
              <a:buNone/>
              <a:defRPr sz="21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 Medium"/>
              <a:buNone/>
              <a:defRPr sz="21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 Medium"/>
              <a:buNone/>
              <a:defRPr sz="21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042" name="Google Shape;2042;p13"/>
          <p:cNvSpPr txBox="1">
            <a:spLocks noGrp="1"/>
          </p:cNvSpPr>
          <p:nvPr>
            <p:ph type="subTitle" idx="2"/>
          </p:nvPr>
        </p:nvSpPr>
        <p:spPr>
          <a:xfrm>
            <a:off x="3306251" y="2174175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043" name="Google Shape;2043;p13"/>
          <p:cNvSpPr txBox="1">
            <a:spLocks noGrp="1"/>
          </p:cNvSpPr>
          <p:nvPr>
            <p:ph type="title" idx="3" hasCustomPrompt="1"/>
          </p:nvPr>
        </p:nvSpPr>
        <p:spPr>
          <a:xfrm>
            <a:off x="4052350" y="1298325"/>
            <a:ext cx="10392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044" name="Google Shape;2044;p13"/>
          <p:cNvSpPr txBox="1">
            <a:spLocks noGrp="1"/>
          </p:cNvSpPr>
          <p:nvPr>
            <p:ph type="subTitle" idx="4"/>
          </p:nvPr>
        </p:nvSpPr>
        <p:spPr>
          <a:xfrm>
            <a:off x="5916825" y="1792375"/>
            <a:ext cx="25314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 Medium"/>
              <a:buNone/>
              <a:defRPr sz="2500">
                <a:solidFill>
                  <a:schemeClr val="dk1"/>
                </a:solidFill>
                <a:latin typeface="Kanit SemiBold"/>
                <a:ea typeface="Kanit SemiBold"/>
                <a:cs typeface="Kanit SemiBold"/>
                <a:sym typeface="Kani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 Medium"/>
              <a:buNone/>
              <a:defRPr sz="21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 Medium"/>
              <a:buNone/>
              <a:defRPr sz="21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 Medium"/>
              <a:buNone/>
              <a:defRPr sz="21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 Medium"/>
              <a:buNone/>
              <a:defRPr sz="21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 Medium"/>
              <a:buNone/>
              <a:defRPr sz="21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 Medium"/>
              <a:buNone/>
              <a:defRPr sz="21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 Medium"/>
              <a:buNone/>
              <a:defRPr sz="21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 Medium"/>
              <a:buNone/>
              <a:defRPr sz="21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045" name="Google Shape;2045;p13"/>
          <p:cNvSpPr txBox="1">
            <a:spLocks noGrp="1"/>
          </p:cNvSpPr>
          <p:nvPr>
            <p:ph type="subTitle" idx="5"/>
          </p:nvPr>
        </p:nvSpPr>
        <p:spPr>
          <a:xfrm>
            <a:off x="5916826" y="2174175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046" name="Google Shape;2046;p13"/>
          <p:cNvSpPr txBox="1">
            <a:spLocks noGrp="1"/>
          </p:cNvSpPr>
          <p:nvPr>
            <p:ph type="title" idx="6" hasCustomPrompt="1"/>
          </p:nvPr>
        </p:nvSpPr>
        <p:spPr>
          <a:xfrm>
            <a:off x="6662925" y="1298325"/>
            <a:ext cx="10392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047" name="Google Shape;2047;p13"/>
          <p:cNvSpPr txBox="1">
            <a:spLocks noGrp="1"/>
          </p:cNvSpPr>
          <p:nvPr>
            <p:ph type="subTitle" idx="7"/>
          </p:nvPr>
        </p:nvSpPr>
        <p:spPr>
          <a:xfrm>
            <a:off x="695675" y="1792375"/>
            <a:ext cx="25314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 Medium"/>
              <a:buNone/>
              <a:defRPr sz="2500" b="1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 Medium"/>
              <a:buNone/>
              <a:defRPr sz="21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 Medium"/>
              <a:buNone/>
              <a:defRPr sz="21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 Medium"/>
              <a:buNone/>
              <a:defRPr sz="21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 Medium"/>
              <a:buNone/>
              <a:defRPr sz="21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 Medium"/>
              <a:buNone/>
              <a:defRPr sz="21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 Medium"/>
              <a:buNone/>
              <a:defRPr sz="21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 Medium"/>
              <a:buNone/>
              <a:defRPr sz="21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 Medium"/>
              <a:buNone/>
              <a:defRPr sz="21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048" name="Google Shape;2048;p13"/>
          <p:cNvSpPr txBox="1">
            <a:spLocks noGrp="1"/>
          </p:cNvSpPr>
          <p:nvPr>
            <p:ph type="subTitle" idx="8"/>
          </p:nvPr>
        </p:nvSpPr>
        <p:spPr>
          <a:xfrm>
            <a:off x="695676" y="2174175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049" name="Google Shape;2049;p13"/>
          <p:cNvSpPr txBox="1">
            <a:spLocks noGrp="1"/>
          </p:cNvSpPr>
          <p:nvPr>
            <p:ph type="title" idx="9" hasCustomPrompt="1"/>
          </p:nvPr>
        </p:nvSpPr>
        <p:spPr>
          <a:xfrm>
            <a:off x="1441775" y="1298325"/>
            <a:ext cx="10392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050" name="Google Shape;2050;p13"/>
          <p:cNvSpPr txBox="1">
            <a:spLocks noGrp="1"/>
          </p:cNvSpPr>
          <p:nvPr>
            <p:ph type="subTitle" idx="13"/>
          </p:nvPr>
        </p:nvSpPr>
        <p:spPr>
          <a:xfrm>
            <a:off x="3306250" y="3608200"/>
            <a:ext cx="25314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 Medium"/>
              <a:buNone/>
              <a:defRPr sz="2500">
                <a:solidFill>
                  <a:schemeClr val="dk1"/>
                </a:solidFill>
                <a:latin typeface="Kanit SemiBold"/>
                <a:ea typeface="Kanit SemiBold"/>
                <a:cs typeface="Kanit SemiBold"/>
                <a:sym typeface="Kani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 Medium"/>
              <a:buNone/>
              <a:defRPr sz="21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 Medium"/>
              <a:buNone/>
              <a:defRPr sz="21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 Medium"/>
              <a:buNone/>
              <a:defRPr sz="21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 Medium"/>
              <a:buNone/>
              <a:defRPr sz="21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 Medium"/>
              <a:buNone/>
              <a:defRPr sz="21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 Medium"/>
              <a:buNone/>
              <a:defRPr sz="21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 Medium"/>
              <a:buNone/>
              <a:defRPr sz="21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 Medium"/>
              <a:buNone/>
              <a:defRPr sz="21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051" name="Google Shape;2051;p13"/>
          <p:cNvSpPr txBox="1">
            <a:spLocks noGrp="1"/>
          </p:cNvSpPr>
          <p:nvPr>
            <p:ph type="subTitle" idx="14"/>
          </p:nvPr>
        </p:nvSpPr>
        <p:spPr>
          <a:xfrm>
            <a:off x="3306251" y="3989975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052" name="Google Shape;2052;p13"/>
          <p:cNvSpPr txBox="1">
            <a:spLocks noGrp="1"/>
          </p:cNvSpPr>
          <p:nvPr>
            <p:ph type="title" idx="15" hasCustomPrompt="1"/>
          </p:nvPr>
        </p:nvSpPr>
        <p:spPr>
          <a:xfrm>
            <a:off x="4052350" y="3114000"/>
            <a:ext cx="10392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053" name="Google Shape;2053;p13"/>
          <p:cNvSpPr txBox="1">
            <a:spLocks noGrp="1"/>
          </p:cNvSpPr>
          <p:nvPr>
            <p:ph type="subTitle" idx="16"/>
          </p:nvPr>
        </p:nvSpPr>
        <p:spPr>
          <a:xfrm>
            <a:off x="5916825" y="3608200"/>
            <a:ext cx="25314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 Medium"/>
              <a:buNone/>
              <a:defRPr sz="2500">
                <a:solidFill>
                  <a:schemeClr val="dk1"/>
                </a:solidFill>
                <a:latin typeface="Kanit SemiBold"/>
                <a:ea typeface="Kanit SemiBold"/>
                <a:cs typeface="Kanit SemiBold"/>
                <a:sym typeface="Kani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 Medium"/>
              <a:buNone/>
              <a:defRPr sz="21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 Medium"/>
              <a:buNone/>
              <a:defRPr sz="21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 Medium"/>
              <a:buNone/>
              <a:defRPr sz="21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 Medium"/>
              <a:buNone/>
              <a:defRPr sz="21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 Medium"/>
              <a:buNone/>
              <a:defRPr sz="21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 Medium"/>
              <a:buNone/>
              <a:defRPr sz="21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 Medium"/>
              <a:buNone/>
              <a:defRPr sz="21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 Medium"/>
              <a:buNone/>
              <a:defRPr sz="21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054" name="Google Shape;2054;p13"/>
          <p:cNvSpPr txBox="1">
            <a:spLocks noGrp="1"/>
          </p:cNvSpPr>
          <p:nvPr>
            <p:ph type="subTitle" idx="17"/>
          </p:nvPr>
        </p:nvSpPr>
        <p:spPr>
          <a:xfrm>
            <a:off x="5916826" y="3989975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055" name="Google Shape;2055;p13"/>
          <p:cNvSpPr txBox="1">
            <a:spLocks noGrp="1"/>
          </p:cNvSpPr>
          <p:nvPr>
            <p:ph type="title" idx="18" hasCustomPrompt="1"/>
          </p:nvPr>
        </p:nvSpPr>
        <p:spPr>
          <a:xfrm>
            <a:off x="6662925" y="3114000"/>
            <a:ext cx="10392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056" name="Google Shape;2056;p13"/>
          <p:cNvSpPr txBox="1">
            <a:spLocks noGrp="1"/>
          </p:cNvSpPr>
          <p:nvPr>
            <p:ph type="subTitle" idx="19"/>
          </p:nvPr>
        </p:nvSpPr>
        <p:spPr>
          <a:xfrm>
            <a:off x="695675" y="3608200"/>
            <a:ext cx="25314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 Medium"/>
              <a:buNone/>
              <a:defRPr sz="2500">
                <a:solidFill>
                  <a:schemeClr val="dk1"/>
                </a:solidFill>
                <a:latin typeface="Kanit SemiBold"/>
                <a:ea typeface="Kanit SemiBold"/>
                <a:cs typeface="Kanit SemiBold"/>
                <a:sym typeface="Kani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 Medium"/>
              <a:buNone/>
              <a:defRPr sz="21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 Medium"/>
              <a:buNone/>
              <a:defRPr sz="21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 Medium"/>
              <a:buNone/>
              <a:defRPr sz="21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 Medium"/>
              <a:buNone/>
              <a:defRPr sz="21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 Medium"/>
              <a:buNone/>
              <a:defRPr sz="21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 Medium"/>
              <a:buNone/>
              <a:defRPr sz="21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 Medium"/>
              <a:buNone/>
              <a:defRPr sz="21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 Medium"/>
              <a:buNone/>
              <a:defRPr sz="21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057" name="Google Shape;2057;p13"/>
          <p:cNvSpPr txBox="1">
            <a:spLocks noGrp="1"/>
          </p:cNvSpPr>
          <p:nvPr>
            <p:ph type="subTitle" idx="20"/>
          </p:nvPr>
        </p:nvSpPr>
        <p:spPr>
          <a:xfrm>
            <a:off x="695676" y="3989975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058" name="Google Shape;2058;p13"/>
          <p:cNvSpPr txBox="1">
            <a:spLocks noGrp="1"/>
          </p:cNvSpPr>
          <p:nvPr>
            <p:ph type="title" idx="21" hasCustomPrompt="1"/>
          </p:nvPr>
        </p:nvSpPr>
        <p:spPr>
          <a:xfrm>
            <a:off x="1441775" y="3114000"/>
            <a:ext cx="10392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0" name="Google Shape;2060;p14"/>
          <p:cNvGrpSpPr/>
          <p:nvPr/>
        </p:nvGrpSpPr>
        <p:grpSpPr>
          <a:xfrm>
            <a:off x="-7150" y="0"/>
            <a:ext cx="9154850" cy="5175257"/>
            <a:chOff x="-7150" y="0"/>
            <a:chExt cx="9154850" cy="5175257"/>
          </a:xfrm>
        </p:grpSpPr>
        <p:grpSp>
          <p:nvGrpSpPr>
            <p:cNvPr id="2061" name="Google Shape;2061;p14"/>
            <p:cNvGrpSpPr/>
            <p:nvPr/>
          </p:nvGrpSpPr>
          <p:grpSpPr>
            <a:xfrm>
              <a:off x="-7150" y="44782"/>
              <a:ext cx="9151200" cy="5130475"/>
              <a:chOff x="-7150" y="16400"/>
              <a:chExt cx="9151200" cy="5130475"/>
            </a:xfrm>
          </p:grpSpPr>
          <p:cxnSp>
            <p:nvCxnSpPr>
              <p:cNvPr id="2062" name="Google Shape;2062;p14"/>
              <p:cNvCxnSpPr/>
              <p:nvPr/>
            </p:nvCxnSpPr>
            <p:spPr>
              <a:xfrm>
                <a:off x="-7150" y="1640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63" name="Google Shape;2063;p14"/>
              <p:cNvCxnSpPr/>
              <p:nvPr/>
            </p:nvCxnSpPr>
            <p:spPr>
              <a:xfrm>
                <a:off x="-7150" y="7277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64" name="Google Shape;2064;p14"/>
              <p:cNvCxnSpPr/>
              <p:nvPr/>
            </p:nvCxnSpPr>
            <p:spPr>
              <a:xfrm>
                <a:off x="-7150" y="12915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65" name="Google Shape;2065;p14"/>
              <p:cNvCxnSpPr/>
              <p:nvPr/>
            </p:nvCxnSpPr>
            <p:spPr>
              <a:xfrm>
                <a:off x="-7150" y="18553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66" name="Google Shape;2066;p14"/>
              <p:cNvCxnSpPr/>
              <p:nvPr/>
            </p:nvCxnSpPr>
            <p:spPr>
              <a:xfrm>
                <a:off x="-7150" y="24191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67" name="Google Shape;2067;p14"/>
              <p:cNvCxnSpPr/>
              <p:nvPr/>
            </p:nvCxnSpPr>
            <p:spPr>
              <a:xfrm>
                <a:off x="-7150" y="29829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68" name="Google Shape;2068;p14"/>
              <p:cNvCxnSpPr/>
              <p:nvPr/>
            </p:nvCxnSpPr>
            <p:spPr>
              <a:xfrm>
                <a:off x="-7150" y="35467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69" name="Google Shape;2069;p14"/>
              <p:cNvCxnSpPr/>
              <p:nvPr/>
            </p:nvCxnSpPr>
            <p:spPr>
              <a:xfrm>
                <a:off x="-7150" y="41105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70" name="Google Shape;2070;p14"/>
              <p:cNvCxnSpPr/>
              <p:nvPr/>
            </p:nvCxnSpPr>
            <p:spPr>
              <a:xfrm>
                <a:off x="-7150" y="46743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71" name="Google Shape;2071;p14"/>
              <p:cNvCxnSpPr/>
              <p:nvPr/>
            </p:nvCxnSpPr>
            <p:spPr>
              <a:xfrm>
                <a:off x="-7150" y="52381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72" name="Google Shape;2072;p14"/>
              <p:cNvCxnSpPr/>
              <p:nvPr/>
            </p:nvCxnSpPr>
            <p:spPr>
              <a:xfrm>
                <a:off x="-7150" y="58018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73" name="Google Shape;2073;p14"/>
              <p:cNvCxnSpPr/>
              <p:nvPr/>
            </p:nvCxnSpPr>
            <p:spPr>
              <a:xfrm>
                <a:off x="-7150" y="63656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74" name="Google Shape;2074;p14"/>
              <p:cNvCxnSpPr/>
              <p:nvPr/>
            </p:nvCxnSpPr>
            <p:spPr>
              <a:xfrm>
                <a:off x="-7150" y="69294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75" name="Google Shape;2075;p14"/>
              <p:cNvCxnSpPr/>
              <p:nvPr/>
            </p:nvCxnSpPr>
            <p:spPr>
              <a:xfrm>
                <a:off x="-7150" y="74932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76" name="Google Shape;2076;p14"/>
              <p:cNvCxnSpPr/>
              <p:nvPr/>
            </p:nvCxnSpPr>
            <p:spPr>
              <a:xfrm>
                <a:off x="-7150" y="80570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77" name="Google Shape;2077;p14"/>
              <p:cNvCxnSpPr/>
              <p:nvPr/>
            </p:nvCxnSpPr>
            <p:spPr>
              <a:xfrm>
                <a:off x="-7150" y="86208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78" name="Google Shape;2078;p14"/>
              <p:cNvCxnSpPr/>
              <p:nvPr/>
            </p:nvCxnSpPr>
            <p:spPr>
              <a:xfrm>
                <a:off x="-7150" y="91846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79" name="Google Shape;2079;p14"/>
              <p:cNvCxnSpPr/>
              <p:nvPr/>
            </p:nvCxnSpPr>
            <p:spPr>
              <a:xfrm>
                <a:off x="-7150" y="97484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80" name="Google Shape;2080;p14"/>
              <p:cNvCxnSpPr/>
              <p:nvPr/>
            </p:nvCxnSpPr>
            <p:spPr>
              <a:xfrm>
                <a:off x="-7150" y="103121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81" name="Google Shape;2081;p14"/>
              <p:cNvCxnSpPr/>
              <p:nvPr/>
            </p:nvCxnSpPr>
            <p:spPr>
              <a:xfrm>
                <a:off x="-7150" y="108759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82" name="Google Shape;2082;p14"/>
              <p:cNvCxnSpPr/>
              <p:nvPr/>
            </p:nvCxnSpPr>
            <p:spPr>
              <a:xfrm>
                <a:off x="-7150" y="114397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83" name="Google Shape;2083;p14"/>
              <p:cNvCxnSpPr/>
              <p:nvPr/>
            </p:nvCxnSpPr>
            <p:spPr>
              <a:xfrm>
                <a:off x="-7150" y="120035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84" name="Google Shape;2084;p14"/>
              <p:cNvCxnSpPr/>
              <p:nvPr/>
            </p:nvCxnSpPr>
            <p:spPr>
              <a:xfrm>
                <a:off x="-7150" y="125673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85" name="Google Shape;2085;p14"/>
              <p:cNvCxnSpPr/>
              <p:nvPr/>
            </p:nvCxnSpPr>
            <p:spPr>
              <a:xfrm>
                <a:off x="-7150" y="131311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86" name="Google Shape;2086;p14"/>
              <p:cNvCxnSpPr/>
              <p:nvPr/>
            </p:nvCxnSpPr>
            <p:spPr>
              <a:xfrm>
                <a:off x="-7150" y="136949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87" name="Google Shape;2087;p14"/>
              <p:cNvCxnSpPr/>
              <p:nvPr/>
            </p:nvCxnSpPr>
            <p:spPr>
              <a:xfrm>
                <a:off x="-7150" y="142587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88" name="Google Shape;2088;p14"/>
              <p:cNvCxnSpPr/>
              <p:nvPr/>
            </p:nvCxnSpPr>
            <p:spPr>
              <a:xfrm>
                <a:off x="-7150" y="148225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89" name="Google Shape;2089;p14"/>
              <p:cNvCxnSpPr/>
              <p:nvPr/>
            </p:nvCxnSpPr>
            <p:spPr>
              <a:xfrm>
                <a:off x="-7150" y="153862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90" name="Google Shape;2090;p14"/>
              <p:cNvCxnSpPr/>
              <p:nvPr/>
            </p:nvCxnSpPr>
            <p:spPr>
              <a:xfrm>
                <a:off x="-7150" y="159500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91" name="Google Shape;2091;p14"/>
              <p:cNvCxnSpPr/>
              <p:nvPr/>
            </p:nvCxnSpPr>
            <p:spPr>
              <a:xfrm>
                <a:off x="-7150" y="165138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92" name="Google Shape;2092;p14"/>
              <p:cNvCxnSpPr/>
              <p:nvPr/>
            </p:nvCxnSpPr>
            <p:spPr>
              <a:xfrm>
                <a:off x="-7150" y="170776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93" name="Google Shape;2093;p14"/>
              <p:cNvCxnSpPr/>
              <p:nvPr/>
            </p:nvCxnSpPr>
            <p:spPr>
              <a:xfrm>
                <a:off x="-7150" y="176414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94" name="Google Shape;2094;p14"/>
              <p:cNvCxnSpPr/>
              <p:nvPr/>
            </p:nvCxnSpPr>
            <p:spPr>
              <a:xfrm>
                <a:off x="-7150" y="182052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95" name="Google Shape;2095;p14"/>
              <p:cNvCxnSpPr/>
              <p:nvPr/>
            </p:nvCxnSpPr>
            <p:spPr>
              <a:xfrm>
                <a:off x="-7150" y="187690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96" name="Google Shape;2096;p14"/>
              <p:cNvCxnSpPr/>
              <p:nvPr/>
            </p:nvCxnSpPr>
            <p:spPr>
              <a:xfrm>
                <a:off x="-7150" y="193328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97" name="Google Shape;2097;p14"/>
              <p:cNvCxnSpPr/>
              <p:nvPr/>
            </p:nvCxnSpPr>
            <p:spPr>
              <a:xfrm>
                <a:off x="-7150" y="198966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98" name="Google Shape;2098;p14"/>
              <p:cNvCxnSpPr/>
              <p:nvPr/>
            </p:nvCxnSpPr>
            <p:spPr>
              <a:xfrm>
                <a:off x="-7150" y="204603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99" name="Google Shape;2099;p14"/>
              <p:cNvCxnSpPr/>
              <p:nvPr/>
            </p:nvCxnSpPr>
            <p:spPr>
              <a:xfrm>
                <a:off x="-7150" y="210241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00" name="Google Shape;2100;p14"/>
              <p:cNvCxnSpPr/>
              <p:nvPr/>
            </p:nvCxnSpPr>
            <p:spPr>
              <a:xfrm>
                <a:off x="-7150" y="215879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01" name="Google Shape;2101;p14"/>
              <p:cNvCxnSpPr/>
              <p:nvPr/>
            </p:nvCxnSpPr>
            <p:spPr>
              <a:xfrm>
                <a:off x="-7150" y="221517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02" name="Google Shape;2102;p14"/>
              <p:cNvCxnSpPr/>
              <p:nvPr/>
            </p:nvCxnSpPr>
            <p:spPr>
              <a:xfrm>
                <a:off x="-7150" y="227155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03" name="Google Shape;2103;p14"/>
              <p:cNvCxnSpPr/>
              <p:nvPr/>
            </p:nvCxnSpPr>
            <p:spPr>
              <a:xfrm>
                <a:off x="-7150" y="232793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04" name="Google Shape;2104;p14"/>
              <p:cNvCxnSpPr/>
              <p:nvPr/>
            </p:nvCxnSpPr>
            <p:spPr>
              <a:xfrm>
                <a:off x="-7150" y="238431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05" name="Google Shape;2105;p14"/>
              <p:cNvCxnSpPr/>
              <p:nvPr/>
            </p:nvCxnSpPr>
            <p:spPr>
              <a:xfrm>
                <a:off x="-7150" y="244069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06" name="Google Shape;2106;p14"/>
              <p:cNvCxnSpPr/>
              <p:nvPr/>
            </p:nvCxnSpPr>
            <p:spPr>
              <a:xfrm>
                <a:off x="-7150" y="249706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07" name="Google Shape;2107;p14"/>
              <p:cNvCxnSpPr/>
              <p:nvPr/>
            </p:nvCxnSpPr>
            <p:spPr>
              <a:xfrm>
                <a:off x="-7150" y="255344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08" name="Google Shape;2108;p14"/>
              <p:cNvCxnSpPr/>
              <p:nvPr/>
            </p:nvCxnSpPr>
            <p:spPr>
              <a:xfrm>
                <a:off x="-7150" y="260982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09" name="Google Shape;2109;p14"/>
              <p:cNvCxnSpPr/>
              <p:nvPr/>
            </p:nvCxnSpPr>
            <p:spPr>
              <a:xfrm>
                <a:off x="-7150" y="266620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10" name="Google Shape;2110;p14"/>
              <p:cNvCxnSpPr/>
              <p:nvPr/>
            </p:nvCxnSpPr>
            <p:spPr>
              <a:xfrm>
                <a:off x="-7150" y="272258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11" name="Google Shape;2111;p14"/>
              <p:cNvCxnSpPr/>
              <p:nvPr/>
            </p:nvCxnSpPr>
            <p:spPr>
              <a:xfrm>
                <a:off x="-7150" y="277896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12" name="Google Shape;2112;p14"/>
              <p:cNvCxnSpPr/>
              <p:nvPr/>
            </p:nvCxnSpPr>
            <p:spPr>
              <a:xfrm>
                <a:off x="-7150" y="283534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13" name="Google Shape;2113;p14"/>
              <p:cNvCxnSpPr/>
              <p:nvPr/>
            </p:nvCxnSpPr>
            <p:spPr>
              <a:xfrm>
                <a:off x="-7150" y="289172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14" name="Google Shape;2114;p14"/>
              <p:cNvCxnSpPr/>
              <p:nvPr/>
            </p:nvCxnSpPr>
            <p:spPr>
              <a:xfrm>
                <a:off x="-7150" y="294810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15" name="Google Shape;2115;p14"/>
              <p:cNvCxnSpPr/>
              <p:nvPr/>
            </p:nvCxnSpPr>
            <p:spPr>
              <a:xfrm>
                <a:off x="-7150" y="300447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16" name="Google Shape;2116;p14"/>
              <p:cNvCxnSpPr/>
              <p:nvPr/>
            </p:nvCxnSpPr>
            <p:spPr>
              <a:xfrm>
                <a:off x="-7150" y="306085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17" name="Google Shape;2117;p14"/>
              <p:cNvCxnSpPr/>
              <p:nvPr/>
            </p:nvCxnSpPr>
            <p:spPr>
              <a:xfrm>
                <a:off x="-7150" y="311723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18" name="Google Shape;2118;p14"/>
              <p:cNvCxnSpPr/>
              <p:nvPr/>
            </p:nvCxnSpPr>
            <p:spPr>
              <a:xfrm>
                <a:off x="-7150" y="317361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19" name="Google Shape;2119;p14"/>
              <p:cNvCxnSpPr/>
              <p:nvPr/>
            </p:nvCxnSpPr>
            <p:spPr>
              <a:xfrm>
                <a:off x="-7150" y="322999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20" name="Google Shape;2120;p14"/>
              <p:cNvCxnSpPr/>
              <p:nvPr/>
            </p:nvCxnSpPr>
            <p:spPr>
              <a:xfrm>
                <a:off x="-7150" y="328637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21" name="Google Shape;2121;p14"/>
              <p:cNvCxnSpPr/>
              <p:nvPr/>
            </p:nvCxnSpPr>
            <p:spPr>
              <a:xfrm>
                <a:off x="-7150" y="334275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22" name="Google Shape;2122;p14"/>
              <p:cNvCxnSpPr/>
              <p:nvPr/>
            </p:nvCxnSpPr>
            <p:spPr>
              <a:xfrm>
                <a:off x="-7150" y="339913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23" name="Google Shape;2123;p14"/>
              <p:cNvCxnSpPr/>
              <p:nvPr/>
            </p:nvCxnSpPr>
            <p:spPr>
              <a:xfrm>
                <a:off x="-7150" y="345551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24" name="Google Shape;2124;p14"/>
              <p:cNvCxnSpPr/>
              <p:nvPr/>
            </p:nvCxnSpPr>
            <p:spPr>
              <a:xfrm>
                <a:off x="-7150" y="351188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25" name="Google Shape;2125;p14"/>
              <p:cNvCxnSpPr/>
              <p:nvPr/>
            </p:nvCxnSpPr>
            <p:spPr>
              <a:xfrm>
                <a:off x="-7150" y="356826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26" name="Google Shape;2126;p14"/>
              <p:cNvCxnSpPr/>
              <p:nvPr/>
            </p:nvCxnSpPr>
            <p:spPr>
              <a:xfrm>
                <a:off x="-7150" y="362464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27" name="Google Shape;2127;p14"/>
              <p:cNvCxnSpPr/>
              <p:nvPr/>
            </p:nvCxnSpPr>
            <p:spPr>
              <a:xfrm>
                <a:off x="-7150" y="368102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28" name="Google Shape;2128;p14"/>
              <p:cNvCxnSpPr/>
              <p:nvPr/>
            </p:nvCxnSpPr>
            <p:spPr>
              <a:xfrm>
                <a:off x="-7150" y="373740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29" name="Google Shape;2129;p14"/>
              <p:cNvCxnSpPr/>
              <p:nvPr/>
            </p:nvCxnSpPr>
            <p:spPr>
              <a:xfrm>
                <a:off x="-7150" y="379378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0" name="Google Shape;2130;p14"/>
              <p:cNvCxnSpPr/>
              <p:nvPr/>
            </p:nvCxnSpPr>
            <p:spPr>
              <a:xfrm>
                <a:off x="-7150" y="385016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1" name="Google Shape;2131;p14"/>
              <p:cNvCxnSpPr/>
              <p:nvPr/>
            </p:nvCxnSpPr>
            <p:spPr>
              <a:xfrm>
                <a:off x="-7150" y="390654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2" name="Google Shape;2132;p14"/>
              <p:cNvCxnSpPr/>
              <p:nvPr/>
            </p:nvCxnSpPr>
            <p:spPr>
              <a:xfrm>
                <a:off x="-7150" y="396291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3" name="Google Shape;2133;p14"/>
              <p:cNvCxnSpPr/>
              <p:nvPr/>
            </p:nvCxnSpPr>
            <p:spPr>
              <a:xfrm>
                <a:off x="-7150" y="401929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4" name="Google Shape;2134;p14"/>
              <p:cNvCxnSpPr/>
              <p:nvPr/>
            </p:nvCxnSpPr>
            <p:spPr>
              <a:xfrm>
                <a:off x="-7150" y="407567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5" name="Google Shape;2135;p14"/>
              <p:cNvCxnSpPr/>
              <p:nvPr/>
            </p:nvCxnSpPr>
            <p:spPr>
              <a:xfrm>
                <a:off x="-7150" y="413205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6" name="Google Shape;2136;p14"/>
              <p:cNvCxnSpPr/>
              <p:nvPr/>
            </p:nvCxnSpPr>
            <p:spPr>
              <a:xfrm>
                <a:off x="-7150" y="418843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7" name="Google Shape;2137;p14"/>
              <p:cNvCxnSpPr/>
              <p:nvPr/>
            </p:nvCxnSpPr>
            <p:spPr>
              <a:xfrm>
                <a:off x="-7150" y="424481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8" name="Google Shape;2138;p14"/>
              <p:cNvCxnSpPr/>
              <p:nvPr/>
            </p:nvCxnSpPr>
            <p:spPr>
              <a:xfrm>
                <a:off x="-7150" y="430119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9" name="Google Shape;2139;p14"/>
              <p:cNvCxnSpPr/>
              <p:nvPr/>
            </p:nvCxnSpPr>
            <p:spPr>
              <a:xfrm>
                <a:off x="-7150" y="435757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40" name="Google Shape;2140;p14"/>
              <p:cNvCxnSpPr/>
              <p:nvPr/>
            </p:nvCxnSpPr>
            <p:spPr>
              <a:xfrm>
                <a:off x="-7150" y="441395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41" name="Google Shape;2141;p14"/>
              <p:cNvCxnSpPr/>
              <p:nvPr/>
            </p:nvCxnSpPr>
            <p:spPr>
              <a:xfrm>
                <a:off x="-7150" y="447032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42" name="Google Shape;2142;p14"/>
              <p:cNvCxnSpPr/>
              <p:nvPr/>
            </p:nvCxnSpPr>
            <p:spPr>
              <a:xfrm>
                <a:off x="-7150" y="452670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43" name="Google Shape;2143;p14"/>
              <p:cNvCxnSpPr/>
              <p:nvPr/>
            </p:nvCxnSpPr>
            <p:spPr>
              <a:xfrm>
                <a:off x="-7150" y="458308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44" name="Google Shape;2144;p14"/>
              <p:cNvCxnSpPr/>
              <p:nvPr/>
            </p:nvCxnSpPr>
            <p:spPr>
              <a:xfrm>
                <a:off x="-7150" y="463946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45" name="Google Shape;2145;p14"/>
              <p:cNvCxnSpPr/>
              <p:nvPr/>
            </p:nvCxnSpPr>
            <p:spPr>
              <a:xfrm>
                <a:off x="-7150" y="469584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46" name="Google Shape;2146;p14"/>
              <p:cNvCxnSpPr/>
              <p:nvPr/>
            </p:nvCxnSpPr>
            <p:spPr>
              <a:xfrm>
                <a:off x="-7150" y="475222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47" name="Google Shape;2147;p14"/>
              <p:cNvCxnSpPr/>
              <p:nvPr/>
            </p:nvCxnSpPr>
            <p:spPr>
              <a:xfrm>
                <a:off x="-7150" y="480860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48" name="Google Shape;2148;p14"/>
              <p:cNvCxnSpPr/>
              <p:nvPr/>
            </p:nvCxnSpPr>
            <p:spPr>
              <a:xfrm>
                <a:off x="-7150" y="486498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49" name="Google Shape;2149;p14"/>
              <p:cNvCxnSpPr/>
              <p:nvPr/>
            </p:nvCxnSpPr>
            <p:spPr>
              <a:xfrm>
                <a:off x="-7150" y="492136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0" name="Google Shape;2150;p14"/>
              <p:cNvCxnSpPr/>
              <p:nvPr/>
            </p:nvCxnSpPr>
            <p:spPr>
              <a:xfrm>
                <a:off x="-7150" y="497773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1" name="Google Shape;2151;p14"/>
              <p:cNvCxnSpPr/>
              <p:nvPr/>
            </p:nvCxnSpPr>
            <p:spPr>
              <a:xfrm>
                <a:off x="-7150" y="503411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2" name="Google Shape;2152;p14"/>
              <p:cNvCxnSpPr/>
              <p:nvPr/>
            </p:nvCxnSpPr>
            <p:spPr>
              <a:xfrm>
                <a:off x="-7150" y="509049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3" name="Google Shape;2153;p14"/>
              <p:cNvCxnSpPr/>
              <p:nvPr/>
            </p:nvCxnSpPr>
            <p:spPr>
              <a:xfrm>
                <a:off x="-7150" y="514687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54" name="Google Shape;2154;p14"/>
            <p:cNvGrpSpPr/>
            <p:nvPr/>
          </p:nvGrpSpPr>
          <p:grpSpPr>
            <a:xfrm>
              <a:off x="-3500" y="12813"/>
              <a:ext cx="9151200" cy="5130475"/>
              <a:chOff x="-7150" y="16400"/>
              <a:chExt cx="9151200" cy="5130475"/>
            </a:xfrm>
          </p:grpSpPr>
          <p:cxnSp>
            <p:nvCxnSpPr>
              <p:cNvPr id="2155" name="Google Shape;2155;p14"/>
              <p:cNvCxnSpPr/>
              <p:nvPr/>
            </p:nvCxnSpPr>
            <p:spPr>
              <a:xfrm>
                <a:off x="-7150" y="1640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6" name="Google Shape;2156;p14"/>
              <p:cNvCxnSpPr/>
              <p:nvPr/>
            </p:nvCxnSpPr>
            <p:spPr>
              <a:xfrm>
                <a:off x="-7150" y="7277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7" name="Google Shape;2157;p14"/>
              <p:cNvCxnSpPr/>
              <p:nvPr/>
            </p:nvCxnSpPr>
            <p:spPr>
              <a:xfrm>
                <a:off x="-7150" y="12915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8" name="Google Shape;2158;p14"/>
              <p:cNvCxnSpPr/>
              <p:nvPr/>
            </p:nvCxnSpPr>
            <p:spPr>
              <a:xfrm>
                <a:off x="-7150" y="18553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9" name="Google Shape;2159;p14"/>
              <p:cNvCxnSpPr/>
              <p:nvPr/>
            </p:nvCxnSpPr>
            <p:spPr>
              <a:xfrm>
                <a:off x="-7150" y="24191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0" name="Google Shape;2160;p14"/>
              <p:cNvCxnSpPr/>
              <p:nvPr/>
            </p:nvCxnSpPr>
            <p:spPr>
              <a:xfrm>
                <a:off x="-7150" y="29829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1" name="Google Shape;2161;p14"/>
              <p:cNvCxnSpPr/>
              <p:nvPr/>
            </p:nvCxnSpPr>
            <p:spPr>
              <a:xfrm>
                <a:off x="-7150" y="35467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2" name="Google Shape;2162;p14"/>
              <p:cNvCxnSpPr/>
              <p:nvPr/>
            </p:nvCxnSpPr>
            <p:spPr>
              <a:xfrm>
                <a:off x="-7150" y="41105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3" name="Google Shape;2163;p14"/>
              <p:cNvCxnSpPr/>
              <p:nvPr/>
            </p:nvCxnSpPr>
            <p:spPr>
              <a:xfrm>
                <a:off x="-7150" y="46743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4" name="Google Shape;2164;p14"/>
              <p:cNvCxnSpPr/>
              <p:nvPr/>
            </p:nvCxnSpPr>
            <p:spPr>
              <a:xfrm>
                <a:off x="-7150" y="52381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5" name="Google Shape;2165;p14"/>
              <p:cNvCxnSpPr/>
              <p:nvPr/>
            </p:nvCxnSpPr>
            <p:spPr>
              <a:xfrm>
                <a:off x="-7150" y="58018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6" name="Google Shape;2166;p14"/>
              <p:cNvCxnSpPr/>
              <p:nvPr/>
            </p:nvCxnSpPr>
            <p:spPr>
              <a:xfrm>
                <a:off x="-7150" y="63656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7" name="Google Shape;2167;p14"/>
              <p:cNvCxnSpPr/>
              <p:nvPr/>
            </p:nvCxnSpPr>
            <p:spPr>
              <a:xfrm>
                <a:off x="-7150" y="69294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8" name="Google Shape;2168;p14"/>
              <p:cNvCxnSpPr/>
              <p:nvPr/>
            </p:nvCxnSpPr>
            <p:spPr>
              <a:xfrm>
                <a:off x="-7150" y="74932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9" name="Google Shape;2169;p14"/>
              <p:cNvCxnSpPr/>
              <p:nvPr/>
            </p:nvCxnSpPr>
            <p:spPr>
              <a:xfrm>
                <a:off x="-7150" y="80570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0" name="Google Shape;2170;p14"/>
              <p:cNvCxnSpPr/>
              <p:nvPr/>
            </p:nvCxnSpPr>
            <p:spPr>
              <a:xfrm>
                <a:off x="-7150" y="86208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1" name="Google Shape;2171;p14"/>
              <p:cNvCxnSpPr/>
              <p:nvPr/>
            </p:nvCxnSpPr>
            <p:spPr>
              <a:xfrm>
                <a:off x="-7150" y="91846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2" name="Google Shape;2172;p14"/>
              <p:cNvCxnSpPr/>
              <p:nvPr/>
            </p:nvCxnSpPr>
            <p:spPr>
              <a:xfrm>
                <a:off x="-7150" y="97484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3" name="Google Shape;2173;p14"/>
              <p:cNvCxnSpPr/>
              <p:nvPr/>
            </p:nvCxnSpPr>
            <p:spPr>
              <a:xfrm>
                <a:off x="-7150" y="103121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4" name="Google Shape;2174;p14"/>
              <p:cNvCxnSpPr/>
              <p:nvPr/>
            </p:nvCxnSpPr>
            <p:spPr>
              <a:xfrm>
                <a:off x="-7150" y="108759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5" name="Google Shape;2175;p14"/>
              <p:cNvCxnSpPr/>
              <p:nvPr/>
            </p:nvCxnSpPr>
            <p:spPr>
              <a:xfrm>
                <a:off x="-7150" y="114397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6" name="Google Shape;2176;p14"/>
              <p:cNvCxnSpPr/>
              <p:nvPr/>
            </p:nvCxnSpPr>
            <p:spPr>
              <a:xfrm>
                <a:off x="-7150" y="120035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7" name="Google Shape;2177;p14"/>
              <p:cNvCxnSpPr/>
              <p:nvPr/>
            </p:nvCxnSpPr>
            <p:spPr>
              <a:xfrm>
                <a:off x="-7150" y="125673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8" name="Google Shape;2178;p14"/>
              <p:cNvCxnSpPr/>
              <p:nvPr/>
            </p:nvCxnSpPr>
            <p:spPr>
              <a:xfrm>
                <a:off x="-7150" y="131311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9" name="Google Shape;2179;p14"/>
              <p:cNvCxnSpPr/>
              <p:nvPr/>
            </p:nvCxnSpPr>
            <p:spPr>
              <a:xfrm>
                <a:off x="-7150" y="136949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80" name="Google Shape;2180;p14"/>
              <p:cNvCxnSpPr/>
              <p:nvPr/>
            </p:nvCxnSpPr>
            <p:spPr>
              <a:xfrm>
                <a:off x="-7150" y="142587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81" name="Google Shape;2181;p14"/>
              <p:cNvCxnSpPr/>
              <p:nvPr/>
            </p:nvCxnSpPr>
            <p:spPr>
              <a:xfrm>
                <a:off x="-7150" y="148225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82" name="Google Shape;2182;p14"/>
              <p:cNvCxnSpPr/>
              <p:nvPr/>
            </p:nvCxnSpPr>
            <p:spPr>
              <a:xfrm>
                <a:off x="-7150" y="153862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83" name="Google Shape;2183;p14"/>
              <p:cNvCxnSpPr/>
              <p:nvPr/>
            </p:nvCxnSpPr>
            <p:spPr>
              <a:xfrm>
                <a:off x="-7150" y="159500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84" name="Google Shape;2184;p14"/>
              <p:cNvCxnSpPr/>
              <p:nvPr/>
            </p:nvCxnSpPr>
            <p:spPr>
              <a:xfrm>
                <a:off x="-7150" y="165138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85" name="Google Shape;2185;p14"/>
              <p:cNvCxnSpPr/>
              <p:nvPr/>
            </p:nvCxnSpPr>
            <p:spPr>
              <a:xfrm>
                <a:off x="-7150" y="170776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86" name="Google Shape;2186;p14"/>
              <p:cNvCxnSpPr/>
              <p:nvPr/>
            </p:nvCxnSpPr>
            <p:spPr>
              <a:xfrm>
                <a:off x="-7150" y="176414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87" name="Google Shape;2187;p14"/>
              <p:cNvCxnSpPr/>
              <p:nvPr/>
            </p:nvCxnSpPr>
            <p:spPr>
              <a:xfrm>
                <a:off x="-7150" y="182052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88" name="Google Shape;2188;p14"/>
              <p:cNvCxnSpPr/>
              <p:nvPr/>
            </p:nvCxnSpPr>
            <p:spPr>
              <a:xfrm>
                <a:off x="-7150" y="187690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89" name="Google Shape;2189;p14"/>
              <p:cNvCxnSpPr/>
              <p:nvPr/>
            </p:nvCxnSpPr>
            <p:spPr>
              <a:xfrm>
                <a:off x="-7150" y="193328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90" name="Google Shape;2190;p14"/>
              <p:cNvCxnSpPr/>
              <p:nvPr/>
            </p:nvCxnSpPr>
            <p:spPr>
              <a:xfrm>
                <a:off x="-7150" y="198966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91" name="Google Shape;2191;p14"/>
              <p:cNvCxnSpPr/>
              <p:nvPr/>
            </p:nvCxnSpPr>
            <p:spPr>
              <a:xfrm>
                <a:off x="-7150" y="204603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92" name="Google Shape;2192;p14"/>
              <p:cNvCxnSpPr/>
              <p:nvPr/>
            </p:nvCxnSpPr>
            <p:spPr>
              <a:xfrm>
                <a:off x="-7150" y="210241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93" name="Google Shape;2193;p14"/>
              <p:cNvCxnSpPr/>
              <p:nvPr/>
            </p:nvCxnSpPr>
            <p:spPr>
              <a:xfrm>
                <a:off x="-7150" y="215879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94" name="Google Shape;2194;p14"/>
              <p:cNvCxnSpPr/>
              <p:nvPr/>
            </p:nvCxnSpPr>
            <p:spPr>
              <a:xfrm>
                <a:off x="-7150" y="221517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95" name="Google Shape;2195;p14"/>
              <p:cNvCxnSpPr/>
              <p:nvPr/>
            </p:nvCxnSpPr>
            <p:spPr>
              <a:xfrm>
                <a:off x="-7150" y="227155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96" name="Google Shape;2196;p14"/>
              <p:cNvCxnSpPr/>
              <p:nvPr/>
            </p:nvCxnSpPr>
            <p:spPr>
              <a:xfrm>
                <a:off x="-7150" y="232793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97" name="Google Shape;2197;p14"/>
              <p:cNvCxnSpPr/>
              <p:nvPr/>
            </p:nvCxnSpPr>
            <p:spPr>
              <a:xfrm>
                <a:off x="-7150" y="238431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98" name="Google Shape;2198;p14"/>
              <p:cNvCxnSpPr/>
              <p:nvPr/>
            </p:nvCxnSpPr>
            <p:spPr>
              <a:xfrm>
                <a:off x="-7150" y="244069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99" name="Google Shape;2199;p14"/>
              <p:cNvCxnSpPr/>
              <p:nvPr/>
            </p:nvCxnSpPr>
            <p:spPr>
              <a:xfrm>
                <a:off x="-7150" y="249706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00" name="Google Shape;2200;p14"/>
              <p:cNvCxnSpPr/>
              <p:nvPr/>
            </p:nvCxnSpPr>
            <p:spPr>
              <a:xfrm>
                <a:off x="-7150" y="255344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01" name="Google Shape;2201;p14"/>
              <p:cNvCxnSpPr/>
              <p:nvPr/>
            </p:nvCxnSpPr>
            <p:spPr>
              <a:xfrm>
                <a:off x="-7150" y="260982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02" name="Google Shape;2202;p14"/>
              <p:cNvCxnSpPr/>
              <p:nvPr/>
            </p:nvCxnSpPr>
            <p:spPr>
              <a:xfrm>
                <a:off x="-7150" y="266620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03" name="Google Shape;2203;p14"/>
              <p:cNvCxnSpPr/>
              <p:nvPr/>
            </p:nvCxnSpPr>
            <p:spPr>
              <a:xfrm>
                <a:off x="-7150" y="272258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04" name="Google Shape;2204;p14"/>
              <p:cNvCxnSpPr/>
              <p:nvPr/>
            </p:nvCxnSpPr>
            <p:spPr>
              <a:xfrm>
                <a:off x="-7150" y="277896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05" name="Google Shape;2205;p14"/>
              <p:cNvCxnSpPr/>
              <p:nvPr/>
            </p:nvCxnSpPr>
            <p:spPr>
              <a:xfrm>
                <a:off x="-7150" y="283534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06" name="Google Shape;2206;p14"/>
              <p:cNvCxnSpPr/>
              <p:nvPr/>
            </p:nvCxnSpPr>
            <p:spPr>
              <a:xfrm>
                <a:off x="-7150" y="289172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07" name="Google Shape;2207;p14"/>
              <p:cNvCxnSpPr/>
              <p:nvPr/>
            </p:nvCxnSpPr>
            <p:spPr>
              <a:xfrm>
                <a:off x="-7150" y="294810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08" name="Google Shape;2208;p14"/>
              <p:cNvCxnSpPr/>
              <p:nvPr/>
            </p:nvCxnSpPr>
            <p:spPr>
              <a:xfrm>
                <a:off x="-7150" y="300447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09" name="Google Shape;2209;p14"/>
              <p:cNvCxnSpPr/>
              <p:nvPr/>
            </p:nvCxnSpPr>
            <p:spPr>
              <a:xfrm>
                <a:off x="-7150" y="306085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10" name="Google Shape;2210;p14"/>
              <p:cNvCxnSpPr/>
              <p:nvPr/>
            </p:nvCxnSpPr>
            <p:spPr>
              <a:xfrm>
                <a:off x="-7150" y="311723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11" name="Google Shape;2211;p14"/>
              <p:cNvCxnSpPr/>
              <p:nvPr/>
            </p:nvCxnSpPr>
            <p:spPr>
              <a:xfrm>
                <a:off x="-7150" y="317361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12" name="Google Shape;2212;p14"/>
              <p:cNvCxnSpPr/>
              <p:nvPr/>
            </p:nvCxnSpPr>
            <p:spPr>
              <a:xfrm>
                <a:off x="-7150" y="322999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13" name="Google Shape;2213;p14"/>
              <p:cNvCxnSpPr/>
              <p:nvPr/>
            </p:nvCxnSpPr>
            <p:spPr>
              <a:xfrm>
                <a:off x="-7150" y="328637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14" name="Google Shape;2214;p14"/>
              <p:cNvCxnSpPr/>
              <p:nvPr/>
            </p:nvCxnSpPr>
            <p:spPr>
              <a:xfrm>
                <a:off x="-7150" y="334275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15" name="Google Shape;2215;p14"/>
              <p:cNvCxnSpPr/>
              <p:nvPr/>
            </p:nvCxnSpPr>
            <p:spPr>
              <a:xfrm>
                <a:off x="-7150" y="339913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16" name="Google Shape;2216;p14"/>
              <p:cNvCxnSpPr/>
              <p:nvPr/>
            </p:nvCxnSpPr>
            <p:spPr>
              <a:xfrm>
                <a:off x="-7150" y="345551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17" name="Google Shape;2217;p14"/>
              <p:cNvCxnSpPr/>
              <p:nvPr/>
            </p:nvCxnSpPr>
            <p:spPr>
              <a:xfrm>
                <a:off x="-7150" y="351188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18" name="Google Shape;2218;p14"/>
              <p:cNvCxnSpPr/>
              <p:nvPr/>
            </p:nvCxnSpPr>
            <p:spPr>
              <a:xfrm>
                <a:off x="-7150" y="356826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19" name="Google Shape;2219;p14"/>
              <p:cNvCxnSpPr/>
              <p:nvPr/>
            </p:nvCxnSpPr>
            <p:spPr>
              <a:xfrm>
                <a:off x="-7150" y="362464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20" name="Google Shape;2220;p14"/>
              <p:cNvCxnSpPr/>
              <p:nvPr/>
            </p:nvCxnSpPr>
            <p:spPr>
              <a:xfrm>
                <a:off x="-7150" y="368102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21" name="Google Shape;2221;p14"/>
              <p:cNvCxnSpPr/>
              <p:nvPr/>
            </p:nvCxnSpPr>
            <p:spPr>
              <a:xfrm>
                <a:off x="-7150" y="373740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22" name="Google Shape;2222;p14"/>
              <p:cNvCxnSpPr/>
              <p:nvPr/>
            </p:nvCxnSpPr>
            <p:spPr>
              <a:xfrm>
                <a:off x="-7150" y="379378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23" name="Google Shape;2223;p14"/>
              <p:cNvCxnSpPr/>
              <p:nvPr/>
            </p:nvCxnSpPr>
            <p:spPr>
              <a:xfrm>
                <a:off x="-7150" y="385016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24" name="Google Shape;2224;p14"/>
              <p:cNvCxnSpPr/>
              <p:nvPr/>
            </p:nvCxnSpPr>
            <p:spPr>
              <a:xfrm>
                <a:off x="-7150" y="390654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25" name="Google Shape;2225;p14"/>
              <p:cNvCxnSpPr/>
              <p:nvPr/>
            </p:nvCxnSpPr>
            <p:spPr>
              <a:xfrm>
                <a:off x="-7150" y="396291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26" name="Google Shape;2226;p14"/>
              <p:cNvCxnSpPr/>
              <p:nvPr/>
            </p:nvCxnSpPr>
            <p:spPr>
              <a:xfrm>
                <a:off x="-7150" y="401929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27" name="Google Shape;2227;p14"/>
              <p:cNvCxnSpPr/>
              <p:nvPr/>
            </p:nvCxnSpPr>
            <p:spPr>
              <a:xfrm>
                <a:off x="-7150" y="407567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28" name="Google Shape;2228;p14"/>
              <p:cNvCxnSpPr/>
              <p:nvPr/>
            </p:nvCxnSpPr>
            <p:spPr>
              <a:xfrm>
                <a:off x="-7150" y="413205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29" name="Google Shape;2229;p14"/>
              <p:cNvCxnSpPr/>
              <p:nvPr/>
            </p:nvCxnSpPr>
            <p:spPr>
              <a:xfrm>
                <a:off x="-7150" y="418843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30" name="Google Shape;2230;p14"/>
              <p:cNvCxnSpPr/>
              <p:nvPr/>
            </p:nvCxnSpPr>
            <p:spPr>
              <a:xfrm>
                <a:off x="-7150" y="424481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31" name="Google Shape;2231;p14"/>
              <p:cNvCxnSpPr/>
              <p:nvPr/>
            </p:nvCxnSpPr>
            <p:spPr>
              <a:xfrm>
                <a:off x="-7150" y="430119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32" name="Google Shape;2232;p14"/>
              <p:cNvCxnSpPr/>
              <p:nvPr/>
            </p:nvCxnSpPr>
            <p:spPr>
              <a:xfrm>
                <a:off x="-7150" y="435757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33" name="Google Shape;2233;p14"/>
              <p:cNvCxnSpPr/>
              <p:nvPr/>
            </p:nvCxnSpPr>
            <p:spPr>
              <a:xfrm>
                <a:off x="-7150" y="441395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34" name="Google Shape;2234;p14"/>
              <p:cNvCxnSpPr/>
              <p:nvPr/>
            </p:nvCxnSpPr>
            <p:spPr>
              <a:xfrm>
                <a:off x="-7150" y="447032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35" name="Google Shape;2235;p14"/>
              <p:cNvCxnSpPr/>
              <p:nvPr/>
            </p:nvCxnSpPr>
            <p:spPr>
              <a:xfrm>
                <a:off x="-7150" y="452670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36" name="Google Shape;2236;p14"/>
              <p:cNvCxnSpPr/>
              <p:nvPr/>
            </p:nvCxnSpPr>
            <p:spPr>
              <a:xfrm>
                <a:off x="-7150" y="458308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37" name="Google Shape;2237;p14"/>
              <p:cNvCxnSpPr/>
              <p:nvPr/>
            </p:nvCxnSpPr>
            <p:spPr>
              <a:xfrm>
                <a:off x="-7150" y="463946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38" name="Google Shape;2238;p14"/>
              <p:cNvCxnSpPr/>
              <p:nvPr/>
            </p:nvCxnSpPr>
            <p:spPr>
              <a:xfrm>
                <a:off x="-7150" y="469584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39" name="Google Shape;2239;p14"/>
              <p:cNvCxnSpPr/>
              <p:nvPr/>
            </p:nvCxnSpPr>
            <p:spPr>
              <a:xfrm>
                <a:off x="-7150" y="475222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40" name="Google Shape;2240;p14"/>
              <p:cNvCxnSpPr/>
              <p:nvPr/>
            </p:nvCxnSpPr>
            <p:spPr>
              <a:xfrm>
                <a:off x="-7150" y="480860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41" name="Google Shape;2241;p14"/>
              <p:cNvCxnSpPr/>
              <p:nvPr/>
            </p:nvCxnSpPr>
            <p:spPr>
              <a:xfrm>
                <a:off x="-7150" y="486498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42" name="Google Shape;2242;p14"/>
              <p:cNvCxnSpPr/>
              <p:nvPr/>
            </p:nvCxnSpPr>
            <p:spPr>
              <a:xfrm>
                <a:off x="-7150" y="492136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43" name="Google Shape;2243;p14"/>
              <p:cNvCxnSpPr/>
              <p:nvPr/>
            </p:nvCxnSpPr>
            <p:spPr>
              <a:xfrm>
                <a:off x="-7150" y="497773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44" name="Google Shape;2244;p14"/>
              <p:cNvCxnSpPr/>
              <p:nvPr/>
            </p:nvCxnSpPr>
            <p:spPr>
              <a:xfrm>
                <a:off x="-7150" y="503411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45" name="Google Shape;2245;p14"/>
              <p:cNvCxnSpPr/>
              <p:nvPr/>
            </p:nvCxnSpPr>
            <p:spPr>
              <a:xfrm>
                <a:off x="-7150" y="509049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46" name="Google Shape;2246;p14"/>
              <p:cNvCxnSpPr/>
              <p:nvPr/>
            </p:nvCxnSpPr>
            <p:spPr>
              <a:xfrm>
                <a:off x="-7150" y="514687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247" name="Google Shape;2247;p14"/>
            <p:cNvSpPr/>
            <p:nvPr/>
          </p:nvSpPr>
          <p:spPr>
            <a:xfrm>
              <a:off x="0" y="0"/>
              <a:ext cx="163200" cy="5156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14"/>
            <p:cNvSpPr/>
            <p:nvPr/>
          </p:nvSpPr>
          <p:spPr>
            <a:xfrm>
              <a:off x="8980800" y="0"/>
              <a:ext cx="163200" cy="5156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14"/>
            <p:cNvSpPr/>
            <p:nvPr/>
          </p:nvSpPr>
          <p:spPr>
            <a:xfrm rot="5400000">
              <a:off x="4490500" y="515125"/>
              <a:ext cx="163200" cy="914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14"/>
            <p:cNvSpPr/>
            <p:nvPr/>
          </p:nvSpPr>
          <p:spPr>
            <a:xfrm rot="5400000">
              <a:off x="4490500" y="-4490400"/>
              <a:ext cx="163200" cy="914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1" name="Google Shape;2251;p14"/>
          <p:cNvSpPr/>
          <p:nvPr/>
        </p:nvSpPr>
        <p:spPr>
          <a:xfrm>
            <a:off x="411300" y="338250"/>
            <a:ext cx="8321400" cy="4467000"/>
          </a:xfrm>
          <a:prstGeom prst="round2DiagRect">
            <a:avLst>
              <a:gd name="adj1" fmla="val 7044"/>
              <a:gd name="adj2" fmla="val 0"/>
            </a:avLst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85725" dir="324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2" name="Google Shape;2252;p14"/>
          <p:cNvSpPr txBox="1">
            <a:spLocks noGrp="1"/>
          </p:cNvSpPr>
          <p:nvPr>
            <p:ph type="title"/>
          </p:nvPr>
        </p:nvSpPr>
        <p:spPr>
          <a:xfrm>
            <a:off x="621100" y="368825"/>
            <a:ext cx="790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253" name="Google Shape;2253;p14"/>
          <p:cNvSpPr txBox="1">
            <a:spLocks noGrp="1"/>
          </p:cNvSpPr>
          <p:nvPr>
            <p:ph type="subTitle" idx="1"/>
          </p:nvPr>
        </p:nvSpPr>
        <p:spPr>
          <a:xfrm>
            <a:off x="820611" y="2308526"/>
            <a:ext cx="75027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urret Road"/>
              <a:buNone/>
              <a:defRPr sz="2500" b="1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urret Road"/>
              <a:buNone/>
              <a:defRPr sz="2500" b="1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urret Road"/>
              <a:buNone/>
              <a:defRPr sz="2500" b="1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urret Road"/>
              <a:buNone/>
              <a:defRPr sz="2500" b="1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urret Road"/>
              <a:buNone/>
              <a:defRPr sz="2500" b="1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urret Road"/>
              <a:buNone/>
              <a:defRPr sz="2500" b="1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urret Road"/>
              <a:buNone/>
              <a:defRPr sz="2500" b="1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urret Road"/>
              <a:buNone/>
              <a:defRPr sz="2500" b="1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urret Road"/>
              <a:buNone/>
              <a:defRPr sz="2500" b="1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9pPr>
          </a:lstStyle>
          <a:p>
            <a:endParaRPr/>
          </a:p>
        </p:txBody>
      </p:sp>
      <p:sp>
        <p:nvSpPr>
          <p:cNvPr id="2254" name="Google Shape;2254;p14"/>
          <p:cNvSpPr txBox="1">
            <a:spLocks noGrp="1"/>
          </p:cNvSpPr>
          <p:nvPr>
            <p:ph type="subTitle" idx="2"/>
          </p:nvPr>
        </p:nvSpPr>
        <p:spPr>
          <a:xfrm>
            <a:off x="820600" y="2741827"/>
            <a:ext cx="750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55" name="Google Shape;2255;p14"/>
          <p:cNvSpPr txBox="1">
            <a:spLocks noGrp="1"/>
          </p:cNvSpPr>
          <p:nvPr>
            <p:ph type="subTitle" idx="3"/>
          </p:nvPr>
        </p:nvSpPr>
        <p:spPr>
          <a:xfrm>
            <a:off x="820611" y="1160375"/>
            <a:ext cx="75027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urret Road"/>
              <a:buNone/>
              <a:defRPr sz="2500" b="1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urret Road"/>
              <a:buNone/>
              <a:defRPr sz="2500" b="1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urret Road"/>
              <a:buNone/>
              <a:defRPr sz="2500" b="1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urret Road"/>
              <a:buNone/>
              <a:defRPr sz="2500" b="1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urret Road"/>
              <a:buNone/>
              <a:defRPr sz="2500" b="1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urret Road"/>
              <a:buNone/>
              <a:defRPr sz="2500" b="1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urret Road"/>
              <a:buNone/>
              <a:defRPr sz="2500" b="1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urret Road"/>
              <a:buNone/>
              <a:defRPr sz="2500" b="1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urret Road"/>
              <a:buNone/>
              <a:defRPr sz="2500" b="1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9pPr>
          </a:lstStyle>
          <a:p>
            <a:endParaRPr/>
          </a:p>
        </p:txBody>
      </p:sp>
      <p:sp>
        <p:nvSpPr>
          <p:cNvPr id="2256" name="Google Shape;2256;p14"/>
          <p:cNvSpPr txBox="1">
            <a:spLocks noGrp="1"/>
          </p:cNvSpPr>
          <p:nvPr>
            <p:ph type="subTitle" idx="4"/>
          </p:nvPr>
        </p:nvSpPr>
        <p:spPr>
          <a:xfrm>
            <a:off x="820600" y="1593810"/>
            <a:ext cx="750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57" name="Google Shape;2257;p14"/>
          <p:cNvSpPr txBox="1">
            <a:spLocks noGrp="1"/>
          </p:cNvSpPr>
          <p:nvPr>
            <p:ph type="subTitle" idx="5"/>
          </p:nvPr>
        </p:nvSpPr>
        <p:spPr>
          <a:xfrm>
            <a:off x="820611" y="3456540"/>
            <a:ext cx="75027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urret Road"/>
              <a:buNone/>
              <a:defRPr sz="2500" b="1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urret Road"/>
              <a:buNone/>
              <a:defRPr sz="2500" b="1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urret Road"/>
              <a:buNone/>
              <a:defRPr sz="2500" b="1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urret Road"/>
              <a:buNone/>
              <a:defRPr sz="2500" b="1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urret Road"/>
              <a:buNone/>
              <a:defRPr sz="2500" b="1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urret Road"/>
              <a:buNone/>
              <a:defRPr sz="2500" b="1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urret Road"/>
              <a:buNone/>
              <a:defRPr sz="2500" b="1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urret Road"/>
              <a:buNone/>
              <a:defRPr sz="2500" b="1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urret Road"/>
              <a:buNone/>
              <a:defRPr sz="2500" b="1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9pPr>
          </a:lstStyle>
          <a:p>
            <a:endParaRPr/>
          </a:p>
        </p:txBody>
      </p:sp>
      <p:sp>
        <p:nvSpPr>
          <p:cNvPr id="2258" name="Google Shape;2258;p14"/>
          <p:cNvSpPr txBox="1">
            <a:spLocks noGrp="1"/>
          </p:cNvSpPr>
          <p:nvPr>
            <p:ph type="subTitle" idx="6"/>
          </p:nvPr>
        </p:nvSpPr>
        <p:spPr>
          <a:xfrm>
            <a:off x="820600" y="3889850"/>
            <a:ext cx="750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3" name="Google Shape;2463;p16"/>
          <p:cNvGrpSpPr/>
          <p:nvPr/>
        </p:nvGrpSpPr>
        <p:grpSpPr>
          <a:xfrm>
            <a:off x="-7150" y="0"/>
            <a:ext cx="9154850" cy="5175257"/>
            <a:chOff x="-7150" y="0"/>
            <a:chExt cx="9154850" cy="5175257"/>
          </a:xfrm>
        </p:grpSpPr>
        <p:grpSp>
          <p:nvGrpSpPr>
            <p:cNvPr id="2464" name="Google Shape;2464;p16"/>
            <p:cNvGrpSpPr/>
            <p:nvPr/>
          </p:nvGrpSpPr>
          <p:grpSpPr>
            <a:xfrm>
              <a:off x="-7150" y="44782"/>
              <a:ext cx="9151200" cy="5130475"/>
              <a:chOff x="-7150" y="16400"/>
              <a:chExt cx="9151200" cy="5130475"/>
            </a:xfrm>
          </p:grpSpPr>
          <p:cxnSp>
            <p:nvCxnSpPr>
              <p:cNvPr id="2465" name="Google Shape;2465;p16"/>
              <p:cNvCxnSpPr/>
              <p:nvPr/>
            </p:nvCxnSpPr>
            <p:spPr>
              <a:xfrm>
                <a:off x="-7150" y="1640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66" name="Google Shape;2466;p16"/>
              <p:cNvCxnSpPr/>
              <p:nvPr/>
            </p:nvCxnSpPr>
            <p:spPr>
              <a:xfrm>
                <a:off x="-7150" y="7277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67" name="Google Shape;2467;p16"/>
              <p:cNvCxnSpPr/>
              <p:nvPr/>
            </p:nvCxnSpPr>
            <p:spPr>
              <a:xfrm>
                <a:off x="-7150" y="12915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68" name="Google Shape;2468;p16"/>
              <p:cNvCxnSpPr/>
              <p:nvPr/>
            </p:nvCxnSpPr>
            <p:spPr>
              <a:xfrm>
                <a:off x="-7150" y="18553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69" name="Google Shape;2469;p16"/>
              <p:cNvCxnSpPr/>
              <p:nvPr/>
            </p:nvCxnSpPr>
            <p:spPr>
              <a:xfrm>
                <a:off x="-7150" y="24191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70" name="Google Shape;2470;p16"/>
              <p:cNvCxnSpPr/>
              <p:nvPr/>
            </p:nvCxnSpPr>
            <p:spPr>
              <a:xfrm>
                <a:off x="-7150" y="29829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71" name="Google Shape;2471;p16"/>
              <p:cNvCxnSpPr/>
              <p:nvPr/>
            </p:nvCxnSpPr>
            <p:spPr>
              <a:xfrm>
                <a:off x="-7150" y="35467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72" name="Google Shape;2472;p16"/>
              <p:cNvCxnSpPr/>
              <p:nvPr/>
            </p:nvCxnSpPr>
            <p:spPr>
              <a:xfrm>
                <a:off x="-7150" y="41105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73" name="Google Shape;2473;p16"/>
              <p:cNvCxnSpPr/>
              <p:nvPr/>
            </p:nvCxnSpPr>
            <p:spPr>
              <a:xfrm>
                <a:off x="-7150" y="46743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74" name="Google Shape;2474;p16"/>
              <p:cNvCxnSpPr/>
              <p:nvPr/>
            </p:nvCxnSpPr>
            <p:spPr>
              <a:xfrm>
                <a:off x="-7150" y="52381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75" name="Google Shape;2475;p16"/>
              <p:cNvCxnSpPr/>
              <p:nvPr/>
            </p:nvCxnSpPr>
            <p:spPr>
              <a:xfrm>
                <a:off x="-7150" y="58018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76" name="Google Shape;2476;p16"/>
              <p:cNvCxnSpPr/>
              <p:nvPr/>
            </p:nvCxnSpPr>
            <p:spPr>
              <a:xfrm>
                <a:off x="-7150" y="63656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77" name="Google Shape;2477;p16"/>
              <p:cNvCxnSpPr/>
              <p:nvPr/>
            </p:nvCxnSpPr>
            <p:spPr>
              <a:xfrm>
                <a:off x="-7150" y="69294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78" name="Google Shape;2478;p16"/>
              <p:cNvCxnSpPr/>
              <p:nvPr/>
            </p:nvCxnSpPr>
            <p:spPr>
              <a:xfrm>
                <a:off x="-7150" y="74932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79" name="Google Shape;2479;p16"/>
              <p:cNvCxnSpPr/>
              <p:nvPr/>
            </p:nvCxnSpPr>
            <p:spPr>
              <a:xfrm>
                <a:off x="-7150" y="80570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80" name="Google Shape;2480;p16"/>
              <p:cNvCxnSpPr/>
              <p:nvPr/>
            </p:nvCxnSpPr>
            <p:spPr>
              <a:xfrm>
                <a:off x="-7150" y="86208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81" name="Google Shape;2481;p16"/>
              <p:cNvCxnSpPr/>
              <p:nvPr/>
            </p:nvCxnSpPr>
            <p:spPr>
              <a:xfrm>
                <a:off x="-7150" y="91846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82" name="Google Shape;2482;p16"/>
              <p:cNvCxnSpPr/>
              <p:nvPr/>
            </p:nvCxnSpPr>
            <p:spPr>
              <a:xfrm>
                <a:off x="-7150" y="97484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83" name="Google Shape;2483;p16"/>
              <p:cNvCxnSpPr/>
              <p:nvPr/>
            </p:nvCxnSpPr>
            <p:spPr>
              <a:xfrm>
                <a:off x="-7150" y="103121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84" name="Google Shape;2484;p16"/>
              <p:cNvCxnSpPr/>
              <p:nvPr/>
            </p:nvCxnSpPr>
            <p:spPr>
              <a:xfrm>
                <a:off x="-7150" y="108759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85" name="Google Shape;2485;p16"/>
              <p:cNvCxnSpPr/>
              <p:nvPr/>
            </p:nvCxnSpPr>
            <p:spPr>
              <a:xfrm>
                <a:off x="-7150" y="114397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86" name="Google Shape;2486;p16"/>
              <p:cNvCxnSpPr/>
              <p:nvPr/>
            </p:nvCxnSpPr>
            <p:spPr>
              <a:xfrm>
                <a:off x="-7150" y="120035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87" name="Google Shape;2487;p16"/>
              <p:cNvCxnSpPr/>
              <p:nvPr/>
            </p:nvCxnSpPr>
            <p:spPr>
              <a:xfrm>
                <a:off x="-7150" y="125673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88" name="Google Shape;2488;p16"/>
              <p:cNvCxnSpPr/>
              <p:nvPr/>
            </p:nvCxnSpPr>
            <p:spPr>
              <a:xfrm>
                <a:off x="-7150" y="131311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89" name="Google Shape;2489;p16"/>
              <p:cNvCxnSpPr/>
              <p:nvPr/>
            </p:nvCxnSpPr>
            <p:spPr>
              <a:xfrm>
                <a:off x="-7150" y="136949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90" name="Google Shape;2490;p16"/>
              <p:cNvCxnSpPr/>
              <p:nvPr/>
            </p:nvCxnSpPr>
            <p:spPr>
              <a:xfrm>
                <a:off x="-7150" y="142587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91" name="Google Shape;2491;p16"/>
              <p:cNvCxnSpPr/>
              <p:nvPr/>
            </p:nvCxnSpPr>
            <p:spPr>
              <a:xfrm>
                <a:off x="-7150" y="148225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92" name="Google Shape;2492;p16"/>
              <p:cNvCxnSpPr/>
              <p:nvPr/>
            </p:nvCxnSpPr>
            <p:spPr>
              <a:xfrm>
                <a:off x="-7150" y="153862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93" name="Google Shape;2493;p16"/>
              <p:cNvCxnSpPr/>
              <p:nvPr/>
            </p:nvCxnSpPr>
            <p:spPr>
              <a:xfrm>
                <a:off x="-7150" y="159500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94" name="Google Shape;2494;p16"/>
              <p:cNvCxnSpPr/>
              <p:nvPr/>
            </p:nvCxnSpPr>
            <p:spPr>
              <a:xfrm>
                <a:off x="-7150" y="165138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95" name="Google Shape;2495;p16"/>
              <p:cNvCxnSpPr/>
              <p:nvPr/>
            </p:nvCxnSpPr>
            <p:spPr>
              <a:xfrm>
                <a:off x="-7150" y="170776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96" name="Google Shape;2496;p16"/>
              <p:cNvCxnSpPr/>
              <p:nvPr/>
            </p:nvCxnSpPr>
            <p:spPr>
              <a:xfrm>
                <a:off x="-7150" y="176414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97" name="Google Shape;2497;p16"/>
              <p:cNvCxnSpPr/>
              <p:nvPr/>
            </p:nvCxnSpPr>
            <p:spPr>
              <a:xfrm>
                <a:off x="-7150" y="182052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98" name="Google Shape;2498;p16"/>
              <p:cNvCxnSpPr/>
              <p:nvPr/>
            </p:nvCxnSpPr>
            <p:spPr>
              <a:xfrm>
                <a:off x="-7150" y="187690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99" name="Google Shape;2499;p16"/>
              <p:cNvCxnSpPr/>
              <p:nvPr/>
            </p:nvCxnSpPr>
            <p:spPr>
              <a:xfrm>
                <a:off x="-7150" y="193328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00" name="Google Shape;2500;p16"/>
              <p:cNvCxnSpPr/>
              <p:nvPr/>
            </p:nvCxnSpPr>
            <p:spPr>
              <a:xfrm>
                <a:off x="-7150" y="198966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01" name="Google Shape;2501;p16"/>
              <p:cNvCxnSpPr/>
              <p:nvPr/>
            </p:nvCxnSpPr>
            <p:spPr>
              <a:xfrm>
                <a:off x="-7150" y="204603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02" name="Google Shape;2502;p16"/>
              <p:cNvCxnSpPr/>
              <p:nvPr/>
            </p:nvCxnSpPr>
            <p:spPr>
              <a:xfrm>
                <a:off x="-7150" y="210241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03" name="Google Shape;2503;p16"/>
              <p:cNvCxnSpPr/>
              <p:nvPr/>
            </p:nvCxnSpPr>
            <p:spPr>
              <a:xfrm>
                <a:off x="-7150" y="215879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04" name="Google Shape;2504;p16"/>
              <p:cNvCxnSpPr/>
              <p:nvPr/>
            </p:nvCxnSpPr>
            <p:spPr>
              <a:xfrm>
                <a:off x="-7150" y="221517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05" name="Google Shape;2505;p16"/>
              <p:cNvCxnSpPr/>
              <p:nvPr/>
            </p:nvCxnSpPr>
            <p:spPr>
              <a:xfrm>
                <a:off x="-7150" y="227155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06" name="Google Shape;2506;p16"/>
              <p:cNvCxnSpPr/>
              <p:nvPr/>
            </p:nvCxnSpPr>
            <p:spPr>
              <a:xfrm>
                <a:off x="-7150" y="232793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07" name="Google Shape;2507;p16"/>
              <p:cNvCxnSpPr/>
              <p:nvPr/>
            </p:nvCxnSpPr>
            <p:spPr>
              <a:xfrm>
                <a:off x="-7150" y="238431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08" name="Google Shape;2508;p16"/>
              <p:cNvCxnSpPr/>
              <p:nvPr/>
            </p:nvCxnSpPr>
            <p:spPr>
              <a:xfrm>
                <a:off x="-7150" y="244069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09" name="Google Shape;2509;p16"/>
              <p:cNvCxnSpPr/>
              <p:nvPr/>
            </p:nvCxnSpPr>
            <p:spPr>
              <a:xfrm>
                <a:off x="-7150" y="249706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10" name="Google Shape;2510;p16"/>
              <p:cNvCxnSpPr/>
              <p:nvPr/>
            </p:nvCxnSpPr>
            <p:spPr>
              <a:xfrm>
                <a:off x="-7150" y="255344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11" name="Google Shape;2511;p16"/>
              <p:cNvCxnSpPr/>
              <p:nvPr/>
            </p:nvCxnSpPr>
            <p:spPr>
              <a:xfrm>
                <a:off x="-7150" y="260982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12" name="Google Shape;2512;p16"/>
              <p:cNvCxnSpPr/>
              <p:nvPr/>
            </p:nvCxnSpPr>
            <p:spPr>
              <a:xfrm>
                <a:off x="-7150" y="266620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13" name="Google Shape;2513;p16"/>
              <p:cNvCxnSpPr/>
              <p:nvPr/>
            </p:nvCxnSpPr>
            <p:spPr>
              <a:xfrm>
                <a:off x="-7150" y="272258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14" name="Google Shape;2514;p16"/>
              <p:cNvCxnSpPr/>
              <p:nvPr/>
            </p:nvCxnSpPr>
            <p:spPr>
              <a:xfrm>
                <a:off x="-7150" y="277896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15" name="Google Shape;2515;p16"/>
              <p:cNvCxnSpPr/>
              <p:nvPr/>
            </p:nvCxnSpPr>
            <p:spPr>
              <a:xfrm>
                <a:off x="-7150" y="283534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16" name="Google Shape;2516;p16"/>
              <p:cNvCxnSpPr/>
              <p:nvPr/>
            </p:nvCxnSpPr>
            <p:spPr>
              <a:xfrm>
                <a:off x="-7150" y="289172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17" name="Google Shape;2517;p16"/>
              <p:cNvCxnSpPr/>
              <p:nvPr/>
            </p:nvCxnSpPr>
            <p:spPr>
              <a:xfrm>
                <a:off x="-7150" y="294810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18" name="Google Shape;2518;p16"/>
              <p:cNvCxnSpPr/>
              <p:nvPr/>
            </p:nvCxnSpPr>
            <p:spPr>
              <a:xfrm>
                <a:off x="-7150" y="300447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19" name="Google Shape;2519;p16"/>
              <p:cNvCxnSpPr/>
              <p:nvPr/>
            </p:nvCxnSpPr>
            <p:spPr>
              <a:xfrm>
                <a:off x="-7150" y="306085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20" name="Google Shape;2520;p16"/>
              <p:cNvCxnSpPr/>
              <p:nvPr/>
            </p:nvCxnSpPr>
            <p:spPr>
              <a:xfrm>
                <a:off x="-7150" y="311723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21" name="Google Shape;2521;p16"/>
              <p:cNvCxnSpPr/>
              <p:nvPr/>
            </p:nvCxnSpPr>
            <p:spPr>
              <a:xfrm>
                <a:off x="-7150" y="317361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22" name="Google Shape;2522;p16"/>
              <p:cNvCxnSpPr/>
              <p:nvPr/>
            </p:nvCxnSpPr>
            <p:spPr>
              <a:xfrm>
                <a:off x="-7150" y="322999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23" name="Google Shape;2523;p16"/>
              <p:cNvCxnSpPr/>
              <p:nvPr/>
            </p:nvCxnSpPr>
            <p:spPr>
              <a:xfrm>
                <a:off x="-7150" y="328637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24" name="Google Shape;2524;p16"/>
              <p:cNvCxnSpPr/>
              <p:nvPr/>
            </p:nvCxnSpPr>
            <p:spPr>
              <a:xfrm>
                <a:off x="-7150" y="334275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25" name="Google Shape;2525;p16"/>
              <p:cNvCxnSpPr/>
              <p:nvPr/>
            </p:nvCxnSpPr>
            <p:spPr>
              <a:xfrm>
                <a:off x="-7150" y="339913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26" name="Google Shape;2526;p16"/>
              <p:cNvCxnSpPr/>
              <p:nvPr/>
            </p:nvCxnSpPr>
            <p:spPr>
              <a:xfrm>
                <a:off x="-7150" y="345551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27" name="Google Shape;2527;p16"/>
              <p:cNvCxnSpPr/>
              <p:nvPr/>
            </p:nvCxnSpPr>
            <p:spPr>
              <a:xfrm>
                <a:off x="-7150" y="351188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28" name="Google Shape;2528;p16"/>
              <p:cNvCxnSpPr/>
              <p:nvPr/>
            </p:nvCxnSpPr>
            <p:spPr>
              <a:xfrm>
                <a:off x="-7150" y="356826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29" name="Google Shape;2529;p16"/>
              <p:cNvCxnSpPr/>
              <p:nvPr/>
            </p:nvCxnSpPr>
            <p:spPr>
              <a:xfrm>
                <a:off x="-7150" y="362464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30" name="Google Shape;2530;p16"/>
              <p:cNvCxnSpPr/>
              <p:nvPr/>
            </p:nvCxnSpPr>
            <p:spPr>
              <a:xfrm>
                <a:off x="-7150" y="368102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31" name="Google Shape;2531;p16"/>
              <p:cNvCxnSpPr/>
              <p:nvPr/>
            </p:nvCxnSpPr>
            <p:spPr>
              <a:xfrm>
                <a:off x="-7150" y="373740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32" name="Google Shape;2532;p16"/>
              <p:cNvCxnSpPr/>
              <p:nvPr/>
            </p:nvCxnSpPr>
            <p:spPr>
              <a:xfrm>
                <a:off x="-7150" y="379378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33" name="Google Shape;2533;p16"/>
              <p:cNvCxnSpPr/>
              <p:nvPr/>
            </p:nvCxnSpPr>
            <p:spPr>
              <a:xfrm>
                <a:off x="-7150" y="385016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34" name="Google Shape;2534;p16"/>
              <p:cNvCxnSpPr/>
              <p:nvPr/>
            </p:nvCxnSpPr>
            <p:spPr>
              <a:xfrm>
                <a:off x="-7150" y="390654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35" name="Google Shape;2535;p16"/>
              <p:cNvCxnSpPr/>
              <p:nvPr/>
            </p:nvCxnSpPr>
            <p:spPr>
              <a:xfrm>
                <a:off x="-7150" y="396291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36" name="Google Shape;2536;p16"/>
              <p:cNvCxnSpPr/>
              <p:nvPr/>
            </p:nvCxnSpPr>
            <p:spPr>
              <a:xfrm>
                <a:off x="-7150" y="401929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37" name="Google Shape;2537;p16"/>
              <p:cNvCxnSpPr/>
              <p:nvPr/>
            </p:nvCxnSpPr>
            <p:spPr>
              <a:xfrm>
                <a:off x="-7150" y="407567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38" name="Google Shape;2538;p16"/>
              <p:cNvCxnSpPr/>
              <p:nvPr/>
            </p:nvCxnSpPr>
            <p:spPr>
              <a:xfrm>
                <a:off x="-7150" y="413205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39" name="Google Shape;2539;p16"/>
              <p:cNvCxnSpPr/>
              <p:nvPr/>
            </p:nvCxnSpPr>
            <p:spPr>
              <a:xfrm>
                <a:off x="-7150" y="418843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40" name="Google Shape;2540;p16"/>
              <p:cNvCxnSpPr/>
              <p:nvPr/>
            </p:nvCxnSpPr>
            <p:spPr>
              <a:xfrm>
                <a:off x="-7150" y="424481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41" name="Google Shape;2541;p16"/>
              <p:cNvCxnSpPr/>
              <p:nvPr/>
            </p:nvCxnSpPr>
            <p:spPr>
              <a:xfrm>
                <a:off x="-7150" y="430119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42" name="Google Shape;2542;p16"/>
              <p:cNvCxnSpPr/>
              <p:nvPr/>
            </p:nvCxnSpPr>
            <p:spPr>
              <a:xfrm>
                <a:off x="-7150" y="435757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43" name="Google Shape;2543;p16"/>
              <p:cNvCxnSpPr/>
              <p:nvPr/>
            </p:nvCxnSpPr>
            <p:spPr>
              <a:xfrm>
                <a:off x="-7150" y="441395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44" name="Google Shape;2544;p16"/>
              <p:cNvCxnSpPr/>
              <p:nvPr/>
            </p:nvCxnSpPr>
            <p:spPr>
              <a:xfrm>
                <a:off x="-7150" y="447032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45" name="Google Shape;2545;p16"/>
              <p:cNvCxnSpPr/>
              <p:nvPr/>
            </p:nvCxnSpPr>
            <p:spPr>
              <a:xfrm>
                <a:off x="-7150" y="452670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46" name="Google Shape;2546;p16"/>
              <p:cNvCxnSpPr/>
              <p:nvPr/>
            </p:nvCxnSpPr>
            <p:spPr>
              <a:xfrm>
                <a:off x="-7150" y="458308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47" name="Google Shape;2547;p16"/>
              <p:cNvCxnSpPr/>
              <p:nvPr/>
            </p:nvCxnSpPr>
            <p:spPr>
              <a:xfrm>
                <a:off x="-7150" y="463946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48" name="Google Shape;2548;p16"/>
              <p:cNvCxnSpPr/>
              <p:nvPr/>
            </p:nvCxnSpPr>
            <p:spPr>
              <a:xfrm>
                <a:off x="-7150" y="469584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49" name="Google Shape;2549;p16"/>
              <p:cNvCxnSpPr/>
              <p:nvPr/>
            </p:nvCxnSpPr>
            <p:spPr>
              <a:xfrm>
                <a:off x="-7150" y="475222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50" name="Google Shape;2550;p16"/>
              <p:cNvCxnSpPr/>
              <p:nvPr/>
            </p:nvCxnSpPr>
            <p:spPr>
              <a:xfrm>
                <a:off x="-7150" y="480860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51" name="Google Shape;2551;p16"/>
              <p:cNvCxnSpPr/>
              <p:nvPr/>
            </p:nvCxnSpPr>
            <p:spPr>
              <a:xfrm>
                <a:off x="-7150" y="486498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52" name="Google Shape;2552;p16"/>
              <p:cNvCxnSpPr/>
              <p:nvPr/>
            </p:nvCxnSpPr>
            <p:spPr>
              <a:xfrm>
                <a:off x="-7150" y="492136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53" name="Google Shape;2553;p16"/>
              <p:cNvCxnSpPr/>
              <p:nvPr/>
            </p:nvCxnSpPr>
            <p:spPr>
              <a:xfrm>
                <a:off x="-7150" y="497773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54" name="Google Shape;2554;p16"/>
              <p:cNvCxnSpPr/>
              <p:nvPr/>
            </p:nvCxnSpPr>
            <p:spPr>
              <a:xfrm>
                <a:off x="-7150" y="503411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55" name="Google Shape;2555;p16"/>
              <p:cNvCxnSpPr/>
              <p:nvPr/>
            </p:nvCxnSpPr>
            <p:spPr>
              <a:xfrm>
                <a:off x="-7150" y="509049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56" name="Google Shape;2556;p16"/>
              <p:cNvCxnSpPr/>
              <p:nvPr/>
            </p:nvCxnSpPr>
            <p:spPr>
              <a:xfrm>
                <a:off x="-7150" y="514687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557" name="Google Shape;2557;p16"/>
            <p:cNvGrpSpPr/>
            <p:nvPr/>
          </p:nvGrpSpPr>
          <p:grpSpPr>
            <a:xfrm>
              <a:off x="-3500" y="12813"/>
              <a:ext cx="9151200" cy="5130475"/>
              <a:chOff x="-7150" y="16400"/>
              <a:chExt cx="9151200" cy="5130475"/>
            </a:xfrm>
          </p:grpSpPr>
          <p:cxnSp>
            <p:nvCxnSpPr>
              <p:cNvPr id="2558" name="Google Shape;2558;p16"/>
              <p:cNvCxnSpPr/>
              <p:nvPr/>
            </p:nvCxnSpPr>
            <p:spPr>
              <a:xfrm>
                <a:off x="-7150" y="1640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59" name="Google Shape;2559;p16"/>
              <p:cNvCxnSpPr/>
              <p:nvPr/>
            </p:nvCxnSpPr>
            <p:spPr>
              <a:xfrm>
                <a:off x="-7150" y="7277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60" name="Google Shape;2560;p16"/>
              <p:cNvCxnSpPr/>
              <p:nvPr/>
            </p:nvCxnSpPr>
            <p:spPr>
              <a:xfrm>
                <a:off x="-7150" y="12915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61" name="Google Shape;2561;p16"/>
              <p:cNvCxnSpPr/>
              <p:nvPr/>
            </p:nvCxnSpPr>
            <p:spPr>
              <a:xfrm>
                <a:off x="-7150" y="18553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62" name="Google Shape;2562;p16"/>
              <p:cNvCxnSpPr/>
              <p:nvPr/>
            </p:nvCxnSpPr>
            <p:spPr>
              <a:xfrm>
                <a:off x="-7150" y="24191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63" name="Google Shape;2563;p16"/>
              <p:cNvCxnSpPr/>
              <p:nvPr/>
            </p:nvCxnSpPr>
            <p:spPr>
              <a:xfrm>
                <a:off x="-7150" y="29829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64" name="Google Shape;2564;p16"/>
              <p:cNvCxnSpPr/>
              <p:nvPr/>
            </p:nvCxnSpPr>
            <p:spPr>
              <a:xfrm>
                <a:off x="-7150" y="35467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65" name="Google Shape;2565;p16"/>
              <p:cNvCxnSpPr/>
              <p:nvPr/>
            </p:nvCxnSpPr>
            <p:spPr>
              <a:xfrm>
                <a:off x="-7150" y="41105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66" name="Google Shape;2566;p16"/>
              <p:cNvCxnSpPr/>
              <p:nvPr/>
            </p:nvCxnSpPr>
            <p:spPr>
              <a:xfrm>
                <a:off x="-7150" y="46743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67" name="Google Shape;2567;p16"/>
              <p:cNvCxnSpPr/>
              <p:nvPr/>
            </p:nvCxnSpPr>
            <p:spPr>
              <a:xfrm>
                <a:off x="-7150" y="52381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68" name="Google Shape;2568;p16"/>
              <p:cNvCxnSpPr/>
              <p:nvPr/>
            </p:nvCxnSpPr>
            <p:spPr>
              <a:xfrm>
                <a:off x="-7150" y="58018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69" name="Google Shape;2569;p16"/>
              <p:cNvCxnSpPr/>
              <p:nvPr/>
            </p:nvCxnSpPr>
            <p:spPr>
              <a:xfrm>
                <a:off x="-7150" y="63656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70" name="Google Shape;2570;p16"/>
              <p:cNvCxnSpPr/>
              <p:nvPr/>
            </p:nvCxnSpPr>
            <p:spPr>
              <a:xfrm>
                <a:off x="-7150" y="69294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71" name="Google Shape;2571;p16"/>
              <p:cNvCxnSpPr/>
              <p:nvPr/>
            </p:nvCxnSpPr>
            <p:spPr>
              <a:xfrm>
                <a:off x="-7150" y="74932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72" name="Google Shape;2572;p16"/>
              <p:cNvCxnSpPr/>
              <p:nvPr/>
            </p:nvCxnSpPr>
            <p:spPr>
              <a:xfrm>
                <a:off x="-7150" y="80570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73" name="Google Shape;2573;p16"/>
              <p:cNvCxnSpPr/>
              <p:nvPr/>
            </p:nvCxnSpPr>
            <p:spPr>
              <a:xfrm>
                <a:off x="-7150" y="86208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74" name="Google Shape;2574;p16"/>
              <p:cNvCxnSpPr/>
              <p:nvPr/>
            </p:nvCxnSpPr>
            <p:spPr>
              <a:xfrm>
                <a:off x="-7150" y="91846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75" name="Google Shape;2575;p16"/>
              <p:cNvCxnSpPr/>
              <p:nvPr/>
            </p:nvCxnSpPr>
            <p:spPr>
              <a:xfrm>
                <a:off x="-7150" y="97484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76" name="Google Shape;2576;p16"/>
              <p:cNvCxnSpPr/>
              <p:nvPr/>
            </p:nvCxnSpPr>
            <p:spPr>
              <a:xfrm>
                <a:off x="-7150" y="103121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77" name="Google Shape;2577;p16"/>
              <p:cNvCxnSpPr/>
              <p:nvPr/>
            </p:nvCxnSpPr>
            <p:spPr>
              <a:xfrm>
                <a:off x="-7150" y="108759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78" name="Google Shape;2578;p16"/>
              <p:cNvCxnSpPr/>
              <p:nvPr/>
            </p:nvCxnSpPr>
            <p:spPr>
              <a:xfrm>
                <a:off x="-7150" y="114397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79" name="Google Shape;2579;p16"/>
              <p:cNvCxnSpPr/>
              <p:nvPr/>
            </p:nvCxnSpPr>
            <p:spPr>
              <a:xfrm>
                <a:off x="-7150" y="120035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80" name="Google Shape;2580;p16"/>
              <p:cNvCxnSpPr/>
              <p:nvPr/>
            </p:nvCxnSpPr>
            <p:spPr>
              <a:xfrm>
                <a:off x="-7150" y="125673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81" name="Google Shape;2581;p16"/>
              <p:cNvCxnSpPr/>
              <p:nvPr/>
            </p:nvCxnSpPr>
            <p:spPr>
              <a:xfrm>
                <a:off x="-7150" y="131311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82" name="Google Shape;2582;p16"/>
              <p:cNvCxnSpPr/>
              <p:nvPr/>
            </p:nvCxnSpPr>
            <p:spPr>
              <a:xfrm>
                <a:off x="-7150" y="136949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83" name="Google Shape;2583;p16"/>
              <p:cNvCxnSpPr/>
              <p:nvPr/>
            </p:nvCxnSpPr>
            <p:spPr>
              <a:xfrm>
                <a:off x="-7150" y="142587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84" name="Google Shape;2584;p16"/>
              <p:cNvCxnSpPr/>
              <p:nvPr/>
            </p:nvCxnSpPr>
            <p:spPr>
              <a:xfrm>
                <a:off x="-7150" y="148225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85" name="Google Shape;2585;p16"/>
              <p:cNvCxnSpPr/>
              <p:nvPr/>
            </p:nvCxnSpPr>
            <p:spPr>
              <a:xfrm>
                <a:off x="-7150" y="153862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86" name="Google Shape;2586;p16"/>
              <p:cNvCxnSpPr/>
              <p:nvPr/>
            </p:nvCxnSpPr>
            <p:spPr>
              <a:xfrm>
                <a:off x="-7150" y="159500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87" name="Google Shape;2587;p16"/>
              <p:cNvCxnSpPr/>
              <p:nvPr/>
            </p:nvCxnSpPr>
            <p:spPr>
              <a:xfrm>
                <a:off x="-7150" y="165138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88" name="Google Shape;2588;p16"/>
              <p:cNvCxnSpPr/>
              <p:nvPr/>
            </p:nvCxnSpPr>
            <p:spPr>
              <a:xfrm>
                <a:off x="-7150" y="170776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89" name="Google Shape;2589;p16"/>
              <p:cNvCxnSpPr/>
              <p:nvPr/>
            </p:nvCxnSpPr>
            <p:spPr>
              <a:xfrm>
                <a:off x="-7150" y="176414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90" name="Google Shape;2590;p16"/>
              <p:cNvCxnSpPr/>
              <p:nvPr/>
            </p:nvCxnSpPr>
            <p:spPr>
              <a:xfrm>
                <a:off x="-7150" y="182052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91" name="Google Shape;2591;p16"/>
              <p:cNvCxnSpPr/>
              <p:nvPr/>
            </p:nvCxnSpPr>
            <p:spPr>
              <a:xfrm>
                <a:off x="-7150" y="187690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92" name="Google Shape;2592;p16"/>
              <p:cNvCxnSpPr/>
              <p:nvPr/>
            </p:nvCxnSpPr>
            <p:spPr>
              <a:xfrm>
                <a:off x="-7150" y="193328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93" name="Google Shape;2593;p16"/>
              <p:cNvCxnSpPr/>
              <p:nvPr/>
            </p:nvCxnSpPr>
            <p:spPr>
              <a:xfrm>
                <a:off x="-7150" y="198966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94" name="Google Shape;2594;p16"/>
              <p:cNvCxnSpPr/>
              <p:nvPr/>
            </p:nvCxnSpPr>
            <p:spPr>
              <a:xfrm>
                <a:off x="-7150" y="204603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95" name="Google Shape;2595;p16"/>
              <p:cNvCxnSpPr/>
              <p:nvPr/>
            </p:nvCxnSpPr>
            <p:spPr>
              <a:xfrm>
                <a:off x="-7150" y="210241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96" name="Google Shape;2596;p16"/>
              <p:cNvCxnSpPr/>
              <p:nvPr/>
            </p:nvCxnSpPr>
            <p:spPr>
              <a:xfrm>
                <a:off x="-7150" y="215879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97" name="Google Shape;2597;p16"/>
              <p:cNvCxnSpPr/>
              <p:nvPr/>
            </p:nvCxnSpPr>
            <p:spPr>
              <a:xfrm>
                <a:off x="-7150" y="221517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98" name="Google Shape;2598;p16"/>
              <p:cNvCxnSpPr/>
              <p:nvPr/>
            </p:nvCxnSpPr>
            <p:spPr>
              <a:xfrm>
                <a:off x="-7150" y="227155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99" name="Google Shape;2599;p16"/>
              <p:cNvCxnSpPr/>
              <p:nvPr/>
            </p:nvCxnSpPr>
            <p:spPr>
              <a:xfrm>
                <a:off x="-7150" y="232793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00" name="Google Shape;2600;p16"/>
              <p:cNvCxnSpPr/>
              <p:nvPr/>
            </p:nvCxnSpPr>
            <p:spPr>
              <a:xfrm>
                <a:off x="-7150" y="238431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01" name="Google Shape;2601;p16"/>
              <p:cNvCxnSpPr/>
              <p:nvPr/>
            </p:nvCxnSpPr>
            <p:spPr>
              <a:xfrm>
                <a:off x="-7150" y="244069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02" name="Google Shape;2602;p16"/>
              <p:cNvCxnSpPr/>
              <p:nvPr/>
            </p:nvCxnSpPr>
            <p:spPr>
              <a:xfrm>
                <a:off x="-7150" y="249706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03" name="Google Shape;2603;p16"/>
              <p:cNvCxnSpPr/>
              <p:nvPr/>
            </p:nvCxnSpPr>
            <p:spPr>
              <a:xfrm>
                <a:off x="-7150" y="255344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04" name="Google Shape;2604;p16"/>
              <p:cNvCxnSpPr/>
              <p:nvPr/>
            </p:nvCxnSpPr>
            <p:spPr>
              <a:xfrm>
                <a:off x="-7150" y="260982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05" name="Google Shape;2605;p16"/>
              <p:cNvCxnSpPr/>
              <p:nvPr/>
            </p:nvCxnSpPr>
            <p:spPr>
              <a:xfrm>
                <a:off x="-7150" y="266620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06" name="Google Shape;2606;p16"/>
              <p:cNvCxnSpPr/>
              <p:nvPr/>
            </p:nvCxnSpPr>
            <p:spPr>
              <a:xfrm>
                <a:off x="-7150" y="272258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07" name="Google Shape;2607;p16"/>
              <p:cNvCxnSpPr/>
              <p:nvPr/>
            </p:nvCxnSpPr>
            <p:spPr>
              <a:xfrm>
                <a:off x="-7150" y="277896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08" name="Google Shape;2608;p16"/>
              <p:cNvCxnSpPr/>
              <p:nvPr/>
            </p:nvCxnSpPr>
            <p:spPr>
              <a:xfrm>
                <a:off x="-7150" y="283534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09" name="Google Shape;2609;p16"/>
              <p:cNvCxnSpPr/>
              <p:nvPr/>
            </p:nvCxnSpPr>
            <p:spPr>
              <a:xfrm>
                <a:off x="-7150" y="289172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10" name="Google Shape;2610;p16"/>
              <p:cNvCxnSpPr/>
              <p:nvPr/>
            </p:nvCxnSpPr>
            <p:spPr>
              <a:xfrm>
                <a:off x="-7150" y="294810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11" name="Google Shape;2611;p16"/>
              <p:cNvCxnSpPr/>
              <p:nvPr/>
            </p:nvCxnSpPr>
            <p:spPr>
              <a:xfrm>
                <a:off x="-7150" y="300447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12" name="Google Shape;2612;p16"/>
              <p:cNvCxnSpPr/>
              <p:nvPr/>
            </p:nvCxnSpPr>
            <p:spPr>
              <a:xfrm>
                <a:off x="-7150" y="306085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13" name="Google Shape;2613;p16"/>
              <p:cNvCxnSpPr/>
              <p:nvPr/>
            </p:nvCxnSpPr>
            <p:spPr>
              <a:xfrm>
                <a:off x="-7150" y="311723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14" name="Google Shape;2614;p16"/>
              <p:cNvCxnSpPr/>
              <p:nvPr/>
            </p:nvCxnSpPr>
            <p:spPr>
              <a:xfrm>
                <a:off x="-7150" y="317361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15" name="Google Shape;2615;p16"/>
              <p:cNvCxnSpPr/>
              <p:nvPr/>
            </p:nvCxnSpPr>
            <p:spPr>
              <a:xfrm>
                <a:off x="-7150" y="322999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16" name="Google Shape;2616;p16"/>
              <p:cNvCxnSpPr/>
              <p:nvPr/>
            </p:nvCxnSpPr>
            <p:spPr>
              <a:xfrm>
                <a:off x="-7150" y="328637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17" name="Google Shape;2617;p16"/>
              <p:cNvCxnSpPr/>
              <p:nvPr/>
            </p:nvCxnSpPr>
            <p:spPr>
              <a:xfrm>
                <a:off x="-7150" y="334275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18" name="Google Shape;2618;p16"/>
              <p:cNvCxnSpPr/>
              <p:nvPr/>
            </p:nvCxnSpPr>
            <p:spPr>
              <a:xfrm>
                <a:off x="-7150" y="339913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19" name="Google Shape;2619;p16"/>
              <p:cNvCxnSpPr/>
              <p:nvPr/>
            </p:nvCxnSpPr>
            <p:spPr>
              <a:xfrm>
                <a:off x="-7150" y="345551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20" name="Google Shape;2620;p16"/>
              <p:cNvCxnSpPr/>
              <p:nvPr/>
            </p:nvCxnSpPr>
            <p:spPr>
              <a:xfrm>
                <a:off x="-7150" y="351188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21" name="Google Shape;2621;p16"/>
              <p:cNvCxnSpPr/>
              <p:nvPr/>
            </p:nvCxnSpPr>
            <p:spPr>
              <a:xfrm>
                <a:off x="-7150" y="356826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22" name="Google Shape;2622;p16"/>
              <p:cNvCxnSpPr/>
              <p:nvPr/>
            </p:nvCxnSpPr>
            <p:spPr>
              <a:xfrm>
                <a:off x="-7150" y="362464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23" name="Google Shape;2623;p16"/>
              <p:cNvCxnSpPr/>
              <p:nvPr/>
            </p:nvCxnSpPr>
            <p:spPr>
              <a:xfrm>
                <a:off x="-7150" y="368102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24" name="Google Shape;2624;p16"/>
              <p:cNvCxnSpPr/>
              <p:nvPr/>
            </p:nvCxnSpPr>
            <p:spPr>
              <a:xfrm>
                <a:off x="-7150" y="373740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25" name="Google Shape;2625;p16"/>
              <p:cNvCxnSpPr/>
              <p:nvPr/>
            </p:nvCxnSpPr>
            <p:spPr>
              <a:xfrm>
                <a:off x="-7150" y="379378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26" name="Google Shape;2626;p16"/>
              <p:cNvCxnSpPr/>
              <p:nvPr/>
            </p:nvCxnSpPr>
            <p:spPr>
              <a:xfrm>
                <a:off x="-7150" y="385016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27" name="Google Shape;2627;p16"/>
              <p:cNvCxnSpPr/>
              <p:nvPr/>
            </p:nvCxnSpPr>
            <p:spPr>
              <a:xfrm>
                <a:off x="-7150" y="390654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28" name="Google Shape;2628;p16"/>
              <p:cNvCxnSpPr/>
              <p:nvPr/>
            </p:nvCxnSpPr>
            <p:spPr>
              <a:xfrm>
                <a:off x="-7150" y="396291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29" name="Google Shape;2629;p16"/>
              <p:cNvCxnSpPr/>
              <p:nvPr/>
            </p:nvCxnSpPr>
            <p:spPr>
              <a:xfrm>
                <a:off x="-7150" y="401929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30" name="Google Shape;2630;p16"/>
              <p:cNvCxnSpPr/>
              <p:nvPr/>
            </p:nvCxnSpPr>
            <p:spPr>
              <a:xfrm>
                <a:off x="-7150" y="407567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31" name="Google Shape;2631;p16"/>
              <p:cNvCxnSpPr/>
              <p:nvPr/>
            </p:nvCxnSpPr>
            <p:spPr>
              <a:xfrm>
                <a:off x="-7150" y="413205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32" name="Google Shape;2632;p16"/>
              <p:cNvCxnSpPr/>
              <p:nvPr/>
            </p:nvCxnSpPr>
            <p:spPr>
              <a:xfrm>
                <a:off x="-7150" y="418843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33" name="Google Shape;2633;p16"/>
              <p:cNvCxnSpPr/>
              <p:nvPr/>
            </p:nvCxnSpPr>
            <p:spPr>
              <a:xfrm>
                <a:off x="-7150" y="424481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34" name="Google Shape;2634;p16"/>
              <p:cNvCxnSpPr/>
              <p:nvPr/>
            </p:nvCxnSpPr>
            <p:spPr>
              <a:xfrm>
                <a:off x="-7150" y="430119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35" name="Google Shape;2635;p16"/>
              <p:cNvCxnSpPr/>
              <p:nvPr/>
            </p:nvCxnSpPr>
            <p:spPr>
              <a:xfrm>
                <a:off x="-7150" y="435757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36" name="Google Shape;2636;p16"/>
              <p:cNvCxnSpPr/>
              <p:nvPr/>
            </p:nvCxnSpPr>
            <p:spPr>
              <a:xfrm>
                <a:off x="-7150" y="441395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37" name="Google Shape;2637;p16"/>
              <p:cNvCxnSpPr/>
              <p:nvPr/>
            </p:nvCxnSpPr>
            <p:spPr>
              <a:xfrm>
                <a:off x="-7150" y="447032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38" name="Google Shape;2638;p16"/>
              <p:cNvCxnSpPr/>
              <p:nvPr/>
            </p:nvCxnSpPr>
            <p:spPr>
              <a:xfrm>
                <a:off x="-7150" y="452670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39" name="Google Shape;2639;p16"/>
              <p:cNvCxnSpPr/>
              <p:nvPr/>
            </p:nvCxnSpPr>
            <p:spPr>
              <a:xfrm>
                <a:off x="-7150" y="458308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40" name="Google Shape;2640;p16"/>
              <p:cNvCxnSpPr/>
              <p:nvPr/>
            </p:nvCxnSpPr>
            <p:spPr>
              <a:xfrm>
                <a:off x="-7150" y="463946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41" name="Google Shape;2641;p16"/>
              <p:cNvCxnSpPr/>
              <p:nvPr/>
            </p:nvCxnSpPr>
            <p:spPr>
              <a:xfrm>
                <a:off x="-7150" y="469584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42" name="Google Shape;2642;p16"/>
              <p:cNvCxnSpPr/>
              <p:nvPr/>
            </p:nvCxnSpPr>
            <p:spPr>
              <a:xfrm>
                <a:off x="-7150" y="475222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43" name="Google Shape;2643;p16"/>
              <p:cNvCxnSpPr/>
              <p:nvPr/>
            </p:nvCxnSpPr>
            <p:spPr>
              <a:xfrm>
                <a:off x="-7150" y="480860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44" name="Google Shape;2644;p16"/>
              <p:cNvCxnSpPr/>
              <p:nvPr/>
            </p:nvCxnSpPr>
            <p:spPr>
              <a:xfrm>
                <a:off x="-7150" y="486498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45" name="Google Shape;2645;p16"/>
              <p:cNvCxnSpPr/>
              <p:nvPr/>
            </p:nvCxnSpPr>
            <p:spPr>
              <a:xfrm>
                <a:off x="-7150" y="492136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46" name="Google Shape;2646;p16"/>
              <p:cNvCxnSpPr/>
              <p:nvPr/>
            </p:nvCxnSpPr>
            <p:spPr>
              <a:xfrm>
                <a:off x="-7150" y="497773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47" name="Google Shape;2647;p16"/>
              <p:cNvCxnSpPr/>
              <p:nvPr/>
            </p:nvCxnSpPr>
            <p:spPr>
              <a:xfrm>
                <a:off x="-7150" y="503411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48" name="Google Shape;2648;p16"/>
              <p:cNvCxnSpPr/>
              <p:nvPr/>
            </p:nvCxnSpPr>
            <p:spPr>
              <a:xfrm>
                <a:off x="-7150" y="509049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49" name="Google Shape;2649;p16"/>
              <p:cNvCxnSpPr/>
              <p:nvPr/>
            </p:nvCxnSpPr>
            <p:spPr>
              <a:xfrm>
                <a:off x="-7150" y="514687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650" name="Google Shape;2650;p16"/>
            <p:cNvSpPr/>
            <p:nvPr/>
          </p:nvSpPr>
          <p:spPr>
            <a:xfrm>
              <a:off x="0" y="0"/>
              <a:ext cx="163200" cy="5156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16"/>
            <p:cNvSpPr/>
            <p:nvPr/>
          </p:nvSpPr>
          <p:spPr>
            <a:xfrm>
              <a:off x="8980800" y="0"/>
              <a:ext cx="163200" cy="5156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16"/>
            <p:cNvSpPr/>
            <p:nvPr/>
          </p:nvSpPr>
          <p:spPr>
            <a:xfrm rot="5400000">
              <a:off x="4490500" y="515125"/>
              <a:ext cx="163200" cy="914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16"/>
            <p:cNvSpPr/>
            <p:nvPr/>
          </p:nvSpPr>
          <p:spPr>
            <a:xfrm rot="5400000">
              <a:off x="4490500" y="-4490400"/>
              <a:ext cx="163200" cy="914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4" name="Google Shape;2654;p16"/>
          <p:cNvSpPr/>
          <p:nvPr/>
        </p:nvSpPr>
        <p:spPr>
          <a:xfrm rot="5400000" flipH="1">
            <a:off x="5121407" y="171583"/>
            <a:ext cx="434317" cy="233847"/>
          </a:xfrm>
          <a:custGeom>
            <a:avLst/>
            <a:gdLst/>
            <a:ahLst/>
            <a:cxnLst/>
            <a:rect l="l" t="t" r="r" b="b"/>
            <a:pathLst>
              <a:path w="4242" h="2284" extrusionOk="0">
                <a:moveTo>
                  <a:pt x="1" y="0"/>
                </a:moveTo>
                <a:lnTo>
                  <a:pt x="1" y="2284"/>
                </a:lnTo>
                <a:lnTo>
                  <a:pt x="2806" y="2284"/>
                </a:lnTo>
                <a:cubicBezTo>
                  <a:pt x="4241" y="2218"/>
                  <a:pt x="4241" y="98"/>
                  <a:pt x="2806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5" name="Google Shape;2655;p16"/>
          <p:cNvSpPr/>
          <p:nvPr/>
        </p:nvSpPr>
        <p:spPr>
          <a:xfrm rot="5400000" flipH="1">
            <a:off x="4737356" y="171583"/>
            <a:ext cx="434317" cy="233847"/>
          </a:xfrm>
          <a:custGeom>
            <a:avLst/>
            <a:gdLst/>
            <a:ahLst/>
            <a:cxnLst/>
            <a:rect l="l" t="t" r="r" b="b"/>
            <a:pathLst>
              <a:path w="4242" h="2284" extrusionOk="0">
                <a:moveTo>
                  <a:pt x="1" y="1"/>
                </a:moveTo>
                <a:lnTo>
                  <a:pt x="1" y="2284"/>
                </a:lnTo>
                <a:lnTo>
                  <a:pt x="2806" y="2284"/>
                </a:lnTo>
                <a:cubicBezTo>
                  <a:pt x="4241" y="2186"/>
                  <a:pt x="4241" y="66"/>
                  <a:pt x="2806" y="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6" name="Google Shape;2656;p16"/>
          <p:cNvSpPr/>
          <p:nvPr/>
        </p:nvSpPr>
        <p:spPr>
          <a:xfrm rot="5400000" flipH="1">
            <a:off x="4349926" y="168205"/>
            <a:ext cx="440972" cy="233950"/>
          </a:xfrm>
          <a:custGeom>
            <a:avLst/>
            <a:gdLst/>
            <a:ahLst/>
            <a:cxnLst/>
            <a:rect l="l" t="t" r="r" b="b"/>
            <a:pathLst>
              <a:path w="4307" h="2285" extrusionOk="0">
                <a:moveTo>
                  <a:pt x="1" y="1"/>
                </a:moveTo>
                <a:lnTo>
                  <a:pt x="1" y="2284"/>
                </a:lnTo>
                <a:lnTo>
                  <a:pt x="2806" y="2284"/>
                </a:lnTo>
                <a:cubicBezTo>
                  <a:pt x="4307" y="2284"/>
                  <a:pt x="4307" y="1"/>
                  <a:pt x="2806" y="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7" name="Google Shape;2657;p16"/>
          <p:cNvSpPr/>
          <p:nvPr/>
        </p:nvSpPr>
        <p:spPr>
          <a:xfrm rot="5400000" flipH="1">
            <a:off x="3985891" y="184945"/>
            <a:ext cx="404216" cy="237226"/>
          </a:xfrm>
          <a:custGeom>
            <a:avLst/>
            <a:gdLst/>
            <a:ahLst/>
            <a:cxnLst/>
            <a:rect l="l" t="t" r="r" b="b"/>
            <a:pathLst>
              <a:path w="3948" h="2317" extrusionOk="0">
                <a:moveTo>
                  <a:pt x="1" y="1"/>
                </a:moveTo>
                <a:lnTo>
                  <a:pt x="1" y="2317"/>
                </a:lnTo>
                <a:lnTo>
                  <a:pt x="2806" y="2317"/>
                </a:lnTo>
                <a:cubicBezTo>
                  <a:pt x="3426" y="2317"/>
                  <a:pt x="3948" y="1795"/>
                  <a:pt x="3948" y="1175"/>
                </a:cubicBezTo>
                <a:cubicBezTo>
                  <a:pt x="3948" y="522"/>
                  <a:pt x="3426" y="1"/>
                  <a:pt x="2806" y="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8" name="Google Shape;2658;p16"/>
          <p:cNvSpPr/>
          <p:nvPr/>
        </p:nvSpPr>
        <p:spPr>
          <a:xfrm rot="5400000" flipH="1">
            <a:off x="3603426" y="186532"/>
            <a:ext cx="404216" cy="234052"/>
          </a:xfrm>
          <a:custGeom>
            <a:avLst/>
            <a:gdLst/>
            <a:ahLst/>
            <a:cxnLst/>
            <a:rect l="l" t="t" r="r" b="b"/>
            <a:pathLst>
              <a:path w="3948" h="2286" extrusionOk="0">
                <a:moveTo>
                  <a:pt x="1" y="1"/>
                </a:moveTo>
                <a:lnTo>
                  <a:pt x="1" y="2284"/>
                </a:lnTo>
                <a:lnTo>
                  <a:pt x="2806" y="2284"/>
                </a:lnTo>
                <a:cubicBezTo>
                  <a:pt x="2824" y="2285"/>
                  <a:pt x="2843" y="2286"/>
                  <a:pt x="2861" y="2286"/>
                </a:cubicBezTo>
                <a:cubicBezTo>
                  <a:pt x="3456" y="2286"/>
                  <a:pt x="3948" y="1776"/>
                  <a:pt x="3948" y="1143"/>
                </a:cubicBezTo>
                <a:cubicBezTo>
                  <a:pt x="3948" y="523"/>
                  <a:pt x="3426" y="1"/>
                  <a:pt x="2806" y="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5000">
                <a:schemeClr val="accent3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9" name="Google Shape;2659;p16"/>
          <p:cNvSpPr/>
          <p:nvPr/>
        </p:nvSpPr>
        <p:spPr>
          <a:xfrm>
            <a:off x="411300" y="338250"/>
            <a:ext cx="8321400" cy="4467000"/>
          </a:xfrm>
          <a:prstGeom prst="round2DiagRect">
            <a:avLst>
              <a:gd name="adj1" fmla="val 7044"/>
              <a:gd name="adj2" fmla="val 0"/>
            </a:avLst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85725" dir="324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0" name="Google Shape;2660;p16"/>
          <p:cNvSpPr txBox="1">
            <a:spLocks noGrp="1"/>
          </p:cNvSpPr>
          <p:nvPr>
            <p:ph type="title"/>
          </p:nvPr>
        </p:nvSpPr>
        <p:spPr>
          <a:xfrm>
            <a:off x="621100" y="368825"/>
            <a:ext cx="790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3" name="Google Shape;3863;p23"/>
          <p:cNvGrpSpPr/>
          <p:nvPr/>
        </p:nvGrpSpPr>
        <p:grpSpPr>
          <a:xfrm>
            <a:off x="-7150" y="0"/>
            <a:ext cx="9154850" cy="5175257"/>
            <a:chOff x="-7150" y="0"/>
            <a:chExt cx="9154850" cy="5175257"/>
          </a:xfrm>
        </p:grpSpPr>
        <p:grpSp>
          <p:nvGrpSpPr>
            <p:cNvPr id="3864" name="Google Shape;3864;p23"/>
            <p:cNvGrpSpPr/>
            <p:nvPr/>
          </p:nvGrpSpPr>
          <p:grpSpPr>
            <a:xfrm>
              <a:off x="-7150" y="44782"/>
              <a:ext cx="9151200" cy="5130475"/>
              <a:chOff x="-7150" y="16400"/>
              <a:chExt cx="9151200" cy="5130475"/>
            </a:xfrm>
          </p:grpSpPr>
          <p:cxnSp>
            <p:nvCxnSpPr>
              <p:cNvPr id="3865" name="Google Shape;3865;p23"/>
              <p:cNvCxnSpPr/>
              <p:nvPr/>
            </p:nvCxnSpPr>
            <p:spPr>
              <a:xfrm>
                <a:off x="-7150" y="1640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66" name="Google Shape;3866;p23"/>
              <p:cNvCxnSpPr/>
              <p:nvPr/>
            </p:nvCxnSpPr>
            <p:spPr>
              <a:xfrm>
                <a:off x="-7150" y="7277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67" name="Google Shape;3867;p23"/>
              <p:cNvCxnSpPr/>
              <p:nvPr/>
            </p:nvCxnSpPr>
            <p:spPr>
              <a:xfrm>
                <a:off x="-7150" y="12915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68" name="Google Shape;3868;p23"/>
              <p:cNvCxnSpPr/>
              <p:nvPr/>
            </p:nvCxnSpPr>
            <p:spPr>
              <a:xfrm>
                <a:off x="-7150" y="18553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69" name="Google Shape;3869;p23"/>
              <p:cNvCxnSpPr/>
              <p:nvPr/>
            </p:nvCxnSpPr>
            <p:spPr>
              <a:xfrm>
                <a:off x="-7150" y="24191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70" name="Google Shape;3870;p23"/>
              <p:cNvCxnSpPr/>
              <p:nvPr/>
            </p:nvCxnSpPr>
            <p:spPr>
              <a:xfrm>
                <a:off x="-7150" y="29829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71" name="Google Shape;3871;p23"/>
              <p:cNvCxnSpPr/>
              <p:nvPr/>
            </p:nvCxnSpPr>
            <p:spPr>
              <a:xfrm>
                <a:off x="-7150" y="35467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72" name="Google Shape;3872;p23"/>
              <p:cNvCxnSpPr/>
              <p:nvPr/>
            </p:nvCxnSpPr>
            <p:spPr>
              <a:xfrm>
                <a:off x="-7150" y="41105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73" name="Google Shape;3873;p23"/>
              <p:cNvCxnSpPr/>
              <p:nvPr/>
            </p:nvCxnSpPr>
            <p:spPr>
              <a:xfrm>
                <a:off x="-7150" y="46743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74" name="Google Shape;3874;p23"/>
              <p:cNvCxnSpPr/>
              <p:nvPr/>
            </p:nvCxnSpPr>
            <p:spPr>
              <a:xfrm>
                <a:off x="-7150" y="52381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75" name="Google Shape;3875;p23"/>
              <p:cNvCxnSpPr/>
              <p:nvPr/>
            </p:nvCxnSpPr>
            <p:spPr>
              <a:xfrm>
                <a:off x="-7150" y="58018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76" name="Google Shape;3876;p23"/>
              <p:cNvCxnSpPr/>
              <p:nvPr/>
            </p:nvCxnSpPr>
            <p:spPr>
              <a:xfrm>
                <a:off x="-7150" y="63656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77" name="Google Shape;3877;p23"/>
              <p:cNvCxnSpPr/>
              <p:nvPr/>
            </p:nvCxnSpPr>
            <p:spPr>
              <a:xfrm>
                <a:off x="-7150" y="69294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78" name="Google Shape;3878;p23"/>
              <p:cNvCxnSpPr/>
              <p:nvPr/>
            </p:nvCxnSpPr>
            <p:spPr>
              <a:xfrm>
                <a:off x="-7150" y="74932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79" name="Google Shape;3879;p23"/>
              <p:cNvCxnSpPr/>
              <p:nvPr/>
            </p:nvCxnSpPr>
            <p:spPr>
              <a:xfrm>
                <a:off x="-7150" y="80570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80" name="Google Shape;3880;p23"/>
              <p:cNvCxnSpPr/>
              <p:nvPr/>
            </p:nvCxnSpPr>
            <p:spPr>
              <a:xfrm>
                <a:off x="-7150" y="86208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81" name="Google Shape;3881;p23"/>
              <p:cNvCxnSpPr/>
              <p:nvPr/>
            </p:nvCxnSpPr>
            <p:spPr>
              <a:xfrm>
                <a:off x="-7150" y="91846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82" name="Google Shape;3882;p23"/>
              <p:cNvCxnSpPr/>
              <p:nvPr/>
            </p:nvCxnSpPr>
            <p:spPr>
              <a:xfrm>
                <a:off x="-7150" y="97484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83" name="Google Shape;3883;p23"/>
              <p:cNvCxnSpPr/>
              <p:nvPr/>
            </p:nvCxnSpPr>
            <p:spPr>
              <a:xfrm>
                <a:off x="-7150" y="103121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84" name="Google Shape;3884;p23"/>
              <p:cNvCxnSpPr/>
              <p:nvPr/>
            </p:nvCxnSpPr>
            <p:spPr>
              <a:xfrm>
                <a:off x="-7150" y="108759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85" name="Google Shape;3885;p23"/>
              <p:cNvCxnSpPr/>
              <p:nvPr/>
            </p:nvCxnSpPr>
            <p:spPr>
              <a:xfrm>
                <a:off x="-7150" y="114397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86" name="Google Shape;3886;p23"/>
              <p:cNvCxnSpPr/>
              <p:nvPr/>
            </p:nvCxnSpPr>
            <p:spPr>
              <a:xfrm>
                <a:off x="-7150" y="120035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87" name="Google Shape;3887;p23"/>
              <p:cNvCxnSpPr/>
              <p:nvPr/>
            </p:nvCxnSpPr>
            <p:spPr>
              <a:xfrm>
                <a:off x="-7150" y="125673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88" name="Google Shape;3888;p23"/>
              <p:cNvCxnSpPr/>
              <p:nvPr/>
            </p:nvCxnSpPr>
            <p:spPr>
              <a:xfrm>
                <a:off x="-7150" y="131311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89" name="Google Shape;3889;p23"/>
              <p:cNvCxnSpPr/>
              <p:nvPr/>
            </p:nvCxnSpPr>
            <p:spPr>
              <a:xfrm>
                <a:off x="-7150" y="136949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90" name="Google Shape;3890;p23"/>
              <p:cNvCxnSpPr/>
              <p:nvPr/>
            </p:nvCxnSpPr>
            <p:spPr>
              <a:xfrm>
                <a:off x="-7150" y="142587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91" name="Google Shape;3891;p23"/>
              <p:cNvCxnSpPr/>
              <p:nvPr/>
            </p:nvCxnSpPr>
            <p:spPr>
              <a:xfrm>
                <a:off x="-7150" y="148225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92" name="Google Shape;3892;p23"/>
              <p:cNvCxnSpPr/>
              <p:nvPr/>
            </p:nvCxnSpPr>
            <p:spPr>
              <a:xfrm>
                <a:off x="-7150" y="153862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93" name="Google Shape;3893;p23"/>
              <p:cNvCxnSpPr/>
              <p:nvPr/>
            </p:nvCxnSpPr>
            <p:spPr>
              <a:xfrm>
                <a:off x="-7150" y="159500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94" name="Google Shape;3894;p23"/>
              <p:cNvCxnSpPr/>
              <p:nvPr/>
            </p:nvCxnSpPr>
            <p:spPr>
              <a:xfrm>
                <a:off x="-7150" y="165138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95" name="Google Shape;3895;p23"/>
              <p:cNvCxnSpPr/>
              <p:nvPr/>
            </p:nvCxnSpPr>
            <p:spPr>
              <a:xfrm>
                <a:off x="-7150" y="170776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96" name="Google Shape;3896;p23"/>
              <p:cNvCxnSpPr/>
              <p:nvPr/>
            </p:nvCxnSpPr>
            <p:spPr>
              <a:xfrm>
                <a:off x="-7150" y="176414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97" name="Google Shape;3897;p23"/>
              <p:cNvCxnSpPr/>
              <p:nvPr/>
            </p:nvCxnSpPr>
            <p:spPr>
              <a:xfrm>
                <a:off x="-7150" y="182052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98" name="Google Shape;3898;p23"/>
              <p:cNvCxnSpPr/>
              <p:nvPr/>
            </p:nvCxnSpPr>
            <p:spPr>
              <a:xfrm>
                <a:off x="-7150" y="187690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99" name="Google Shape;3899;p23"/>
              <p:cNvCxnSpPr/>
              <p:nvPr/>
            </p:nvCxnSpPr>
            <p:spPr>
              <a:xfrm>
                <a:off x="-7150" y="193328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00" name="Google Shape;3900;p23"/>
              <p:cNvCxnSpPr/>
              <p:nvPr/>
            </p:nvCxnSpPr>
            <p:spPr>
              <a:xfrm>
                <a:off x="-7150" y="198966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01" name="Google Shape;3901;p23"/>
              <p:cNvCxnSpPr/>
              <p:nvPr/>
            </p:nvCxnSpPr>
            <p:spPr>
              <a:xfrm>
                <a:off x="-7150" y="204603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02" name="Google Shape;3902;p23"/>
              <p:cNvCxnSpPr/>
              <p:nvPr/>
            </p:nvCxnSpPr>
            <p:spPr>
              <a:xfrm>
                <a:off x="-7150" y="210241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03" name="Google Shape;3903;p23"/>
              <p:cNvCxnSpPr/>
              <p:nvPr/>
            </p:nvCxnSpPr>
            <p:spPr>
              <a:xfrm>
                <a:off x="-7150" y="215879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04" name="Google Shape;3904;p23"/>
              <p:cNvCxnSpPr/>
              <p:nvPr/>
            </p:nvCxnSpPr>
            <p:spPr>
              <a:xfrm>
                <a:off x="-7150" y="221517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05" name="Google Shape;3905;p23"/>
              <p:cNvCxnSpPr/>
              <p:nvPr/>
            </p:nvCxnSpPr>
            <p:spPr>
              <a:xfrm>
                <a:off x="-7150" y="227155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06" name="Google Shape;3906;p23"/>
              <p:cNvCxnSpPr/>
              <p:nvPr/>
            </p:nvCxnSpPr>
            <p:spPr>
              <a:xfrm>
                <a:off x="-7150" y="232793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07" name="Google Shape;3907;p23"/>
              <p:cNvCxnSpPr/>
              <p:nvPr/>
            </p:nvCxnSpPr>
            <p:spPr>
              <a:xfrm>
                <a:off x="-7150" y="238431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08" name="Google Shape;3908;p23"/>
              <p:cNvCxnSpPr/>
              <p:nvPr/>
            </p:nvCxnSpPr>
            <p:spPr>
              <a:xfrm>
                <a:off x="-7150" y="244069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09" name="Google Shape;3909;p23"/>
              <p:cNvCxnSpPr/>
              <p:nvPr/>
            </p:nvCxnSpPr>
            <p:spPr>
              <a:xfrm>
                <a:off x="-7150" y="249706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10" name="Google Shape;3910;p23"/>
              <p:cNvCxnSpPr/>
              <p:nvPr/>
            </p:nvCxnSpPr>
            <p:spPr>
              <a:xfrm>
                <a:off x="-7150" y="255344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11" name="Google Shape;3911;p23"/>
              <p:cNvCxnSpPr/>
              <p:nvPr/>
            </p:nvCxnSpPr>
            <p:spPr>
              <a:xfrm>
                <a:off x="-7150" y="260982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12" name="Google Shape;3912;p23"/>
              <p:cNvCxnSpPr/>
              <p:nvPr/>
            </p:nvCxnSpPr>
            <p:spPr>
              <a:xfrm>
                <a:off x="-7150" y="266620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13" name="Google Shape;3913;p23"/>
              <p:cNvCxnSpPr/>
              <p:nvPr/>
            </p:nvCxnSpPr>
            <p:spPr>
              <a:xfrm>
                <a:off x="-7150" y="272258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14" name="Google Shape;3914;p23"/>
              <p:cNvCxnSpPr/>
              <p:nvPr/>
            </p:nvCxnSpPr>
            <p:spPr>
              <a:xfrm>
                <a:off x="-7150" y="277896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15" name="Google Shape;3915;p23"/>
              <p:cNvCxnSpPr/>
              <p:nvPr/>
            </p:nvCxnSpPr>
            <p:spPr>
              <a:xfrm>
                <a:off x="-7150" y="283534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16" name="Google Shape;3916;p23"/>
              <p:cNvCxnSpPr/>
              <p:nvPr/>
            </p:nvCxnSpPr>
            <p:spPr>
              <a:xfrm>
                <a:off x="-7150" y="289172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17" name="Google Shape;3917;p23"/>
              <p:cNvCxnSpPr/>
              <p:nvPr/>
            </p:nvCxnSpPr>
            <p:spPr>
              <a:xfrm>
                <a:off x="-7150" y="294810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18" name="Google Shape;3918;p23"/>
              <p:cNvCxnSpPr/>
              <p:nvPr/>
            </p:nvCxnSpPr>
            <p:spPr>
              <a:xfrm>
                <a:off x="-7150" y="300447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19" name="Google Shape;3919;p23"/>
              <p:cNvCxnSpPr/>
              <p:nvPr/>
            </p:nvCxnSpPr>
            <p:spPr>
              <a:xfrm>
                <a:off x="-7150" y="306085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20" name="Google Shape;3920;p23"/>
              <p:cNvCxnSpPr/>
              <p:nvPr/>
            </p:nvCxnSpPr>
            <p:spPr>
              <a:xfrm>
                <a:off x="-7150" y="311723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21" name="Google Shape;3921;p23"/>
              <p:cNvCxnSpPr/>
              <p:nvPr/>
            </p:nvCxnSpPr>
            <p:spPr>
              <a:xfrm>
                <a:off x="-7150" y="317361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22" name="Google Shape;3922;p23"/>
              <p:cNvCxnSpPr/>
              <p:nvPr/>
            </p:nvCxnSpPr>
            <p:spPr>
              <a:xfrm>
                <a:off x="-7150" y="322999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23" name="Google Shape;3923;p23"/>
              <p:cNvCxnSpPr/>
              <p:nvPr/>
            </p:nvCxnSpPr>
            <p:spPr>
              <a:xfrm>
                <a:off x="-7150" y="328637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24" name="Google Shape;3924;p23"/>
              <p:cNvCxnSpPr/>
              <p:nvPr/>
            </p:nvCxnSpPr>
            <p:spPr>
              <a:xfrm>
                <a:off x="-7150" y="334275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25" name="Google Shape;3925;p23"/>
              <p:cNvCxnSpPr/>
              <p:nvPr/>
            </p:nvCxnSpPr>
            <p:spPr>
              <a:xfrm>
                <a:off x="-7150" y="339913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26" name="Google Shape;3926;p23"/>
              <p:cNvCxnSpPr/>
              <p:nvPr/>
            </p:nvCxnSpPr>
            <p:spPr>
              <a:xfrm>
                <a:off x="-7150" y="345551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27" name="Google Shape;3927;p23"/>
              <p:cNvCxnSpPr/>
              <p:nvPr/>
            </p:nvCxnSpPr>
            <p:spPr>
              <a:xfrm>
                <a:off x="-7150" y="351188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28" name="Google Shape;3928;p23"/>
              <p:cNvCxnSpPr/>
              <p:nvPr/>
            </p:nvCxnSpPr>
            <p:spPr>
              <a:xfrm>
                <a:off x="-7150" y="356826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29" name="Google Shape;3929;p23"/>
              <p:cNvCxnSpPr/>
              <p:nvPr/>
            </p:nvCxnSpPr>
            <p:spPr>
              <a:xfrm>
                <a:off x="-7150" y="362464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30" name="Google Shape;3930;p23"/>
              <p:cNvCxnSpPr/>
              <p:nvPr/>
            </p:nvCxnSpPr>
            <p:spPr>
              <a:xfrm>
                <a:off x="-7150" y="368102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31" name="Google Shape;3931;p23"/>
              <p:cNvCxnSpPr/>
              <p:nvPr/>
            </p:nvCxnSpPr>
            <p:spPr>
              <a:xfrm>
                <a:off x="-7150" y="373740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32" name="Google Shape;3932;p23"/>
              <p:cNvCxnSpPr/>
              <p:nvPr/>
            </p:nvCxnSpPr>
            <p:spPr>
              <a:xfrm>
                <a:off x="-7150" y="379378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33" name="Google Shape;3933;p23"/>
              <p:cNvCxnSpPr/>
              <p:nvPr/>
            </p:nvCxnSpPr>
            <p:spPr>
              <a:xfrm>
                <a:off x="-7150" y="385016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34" name="Google Shape;3934;p23"/>
              <p:cNvCxnSpPr/>
              <p:nvPr/>
            </p:nvCxnSpPr>
            <p:spPr>
              <a:xfrm>
                <a:off x="-7150" y="390654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35" name="Google Shape;3935;p23"/>
              <p:cNvCxnSpPr/>
              <p:nvPr/>
            </p:nvCxnSpPr>
            <p:spPr>
              <a:xfrm>
                <a:off x="-7150" y="396291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36" name="Google Shape;3936;p23"/>
              <p:cNvCxnSpPr/>
              <p:nvPr/>
            </p:nvCxnSpPr>
            <p:spPr>
              <a:xfrm>
                <a:off x="-7150" y="401929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37" name="Google Shape;3937;p23"/>
              <p:cNvCxnSpPr/>
              <p:nvPr/>
            </p:nvCxnSpPr>
            <p:spPr>
              <a:xfrm>
                <a:off x="-7150" y="407567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38" name="Google Shape;3938;p23"/>
              <p:cNvCxnSpPr/>
              <p:nvPr/>
            </p:nvCxnSpPr>
            <p:spPr>
              <a:xfrm>
                <a:off x="-7150" y="413205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39" name="Google Shape;3939;p23"/>
              <p:cNvCxnSpPr/>
              <p:nvPr/>
            </p:nvCxnSpPr>
            <p:spPr>
              <a:xfrm>
                <a:off x="-7150" y="418843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40" name="Google Shape;3940;p23"/>
              <p:cNvCxnSpPr/>
              <p:nvPr/>
            </p:nvCxnSpPr>
            <p:spPr>
              <a:xfrm>
                <a:off x="-7150" y="424481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41" name="Google Shape;3941;p23"/>
              <p:cNvCxnSpPr/>
              <p:nvPr/>
            </p:nvCxnSpPr>
            <p:spPr>
              <a:xfrm>
                <a:off x="-7150" y="430119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42" name="Google Shape;3942;p23"/>
              <p:cNvCxnSpPr/>
              <p:nvPr/>
            </p:nvCxnSpPr>
            <p:spPr>
              <a:xfrm>
                <a:off x="-7150" y="435757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43" name="Google Shape;3943;p23"/>
              <p:cNvCxnSpPr/>
              <p:nvPr/>
            </p:nvCxnSpPr>
            <p:spPr>
              <a:xfrm>
                <a:off x="-7150" y="441395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44" name="Google Shape;3944;p23"/>
              <p:cNvCxnSpPr/>
              <p:nvPr/>
            </p:nvCxnSpPr>
            <p:spPr>
              <a:xfrm>
                <a:off x="-7150" y="447032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45" name="Google Shape;3945;p23"/>
              <p:cNvCxnSpPr/>
              <p:nvPr/>
            </p:nvCxnSpPr>
            <p:spPr>
              <a:xfrm>
                <a:off x="-7150" y="452670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46" name="Google Shape;3946;p23"/>
              <p:cNvCxnSpPr/>
              <p:nvPr/>
            </p:nvCxnSpPr>
            <p:spPr>
              <a:xfrm>
                <a:off x="-7150" y="458308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47" name="Google Shape;3947;p23"/>
              <p:cNvCxnSpPr/>
              <p:nvPr/>
            </p:nvCxnSpPr>
            <p:spPr>
              <a:xfrm>
                <a:off x="-7150" y="463946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48" name="Google Shape;3948;p23"/>
              <p:cNvCxnSpPr/>
              <p:nvPr/>
            </p:nvCxnSpPr>
            <p:spPr>
              <a:xfrm>
                <a:off x="-7150" y="469584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49" name="Google Shape;3949;p23"/>
              <p:cNvCxnSpPr/>
              <p:nvPr/>
            </p:nvCxnSpPr>
            <p:spPr>
              <a:xfrm>
                <a:off x="-7150" y="475222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50" name="Google Shape;3950;p23"/>
              <p:cNvCxnSpPr/>
              <p:nvPr/>
            </p:nvCxnSpPr>
            <p:spPr>
              <a:xfrm>
                <a:off x="-7150" y="480860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51" name="Google Shape;3951;p23"/>
              <p:cNvCxnSpPr/>
              <p:nvPr/>
            </p:nvCxnSpPr>
            <p:spPr>
              <a:xfrm>
                <a:off x="-7150" y="486498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52" name="Google Shape;3952;p23"/>
              <p:cNvCxnSpPr/>
              <p:nvPr/>
            </p:nvCxnSpPr>
            <p:spPr>
              <a:xfrm>
                <a:off x="-7150" y="492136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53" name="Google Shape;3953;p23"/>
              <p:cNvCxnSpPr/>
              <p:nvPr/>
            </p:nvCxnSpPr>
            <p:spPr>
              <a:xfrm>
                <a:off x="-7150" y="497773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54" name="Google Shape;3954;p23"/>
              <p:cNvCxnSpPr/>
              <p:nvPr/>
            </p:nvCxnSpPr>
            <p:spPr>
              <a:xfrm>
                <a:off x="-7150" y="503411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55" name="Google Shape;3955;p23"/>
              <p:cNvCxnSpPr/>
              <p:nvPr/>
            </p:nvCxnSpPr>
            <p:spPr>
              <a:xfrm>
                <a:off x="-7150" y="509049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56" name="Google Shape;3956;p23"/>
              <p:cNvCxnSpPr/>
              <p:nvPr/>
            </p:nvCxnSpPr>
            <p:spPr>
              <a:xfrm>
                <a:off x="-7150" y="514687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957" name="Google Shape;3957;p23"/>
            <p:cNvGrpSpPr/>
            <p:nvPr/>
          </p:nvGrpSpPr>
          <p:grpSpPr>
            <a:xfrm>
              <a:off x="-3500" y="12813"/>
              <a:ext cx="9151200" cy="5130475"/>
              <a:chOff x="-7150" y="16400"/>
              <a:chExt cx="9151200" cy="5130475"/>
            </a:xfrm>
          </p:grpSpPr>
          <p:cxnSp>
            <p:nvCxnSpPr>
              <p:cNvPr id="3958" name="Google Shape;3958;p23"/>
              <p:cNvCxnSpPr/>
              <p:nvPr/>
            </p:nvCxnSpPr>
            <p:spPr>
              <a:xfrm>
                <a:off x="-7150" y="1640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59" name="Google Shape;3959;p23"/>
              <p:cNvCxnSpPr/>
              <p:nvPr/>
            </p:nvCxnSpPr>
            <p:spPr>
              <a:xfrm>
                <a:off x="-7150" y="7277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60" name="Google Shape;3960;p23"/>
              <p:cNvCxnSpPr/>
              <p:nvPr/>
            </p:nvCxnSpPr>
            <p:spPr>
              <a:xfrm>
                <a:off x="-7150" y="12915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61" name="Google Shape;3961;p23"/>
              <p:cNvCxnSpPr/>
              <p:nvPr/>
            </p:nvCxnSpPr>
            <p:spPr>
              <a:xfrm>
                <a:off x="-7150" y="18553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62" name="Google Shape;3962;p23"/>
              <p:cNvCxnSpPr/>
              <p:nvPr/>
            </p:nvCxnSpPr>
            <p:spPr>
              <a:xfrm>
                <a:off x="-7150" y="24191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63" name="Google Shape;3963;p23"/>
              <p:cNvCxnSpPr/>
              <p:nvPr/>
            </p:nvCxnSpPr>
            <p:spPr>
              <a:xfrm>
                <a:off x="-7150" y="29829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64" name="Google Shape;3964;p23"/>
              <p:cNvCxnSpPr/>
              <p:nvPr/>
            </p:nvCxnSpPr>
            <p:spPr>
              <a:xfrm>
                <a:off x="-7150" y="35467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65" name="Google Shape;3965;p23"/>
              <p:cNvCxnSpPr/>
              <p:nvPr/>
            </p:nvCxnSpPr>
            <p:spPr>
              <a:xfrm>
                <a:off x="-7150" y="41105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66" name="Google Shape;3966;p23"/>
              <p:cNvCxnSpPr/>
              <p:nvPr/>
            </p:nvCxnSpPr>
            <p:spPr>
              <a:xfrm>
                <a:off x="-7150" y="46743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67" name="Google Shape;3967;p23"/>
              <p:cNvCxnSpPr/>
              <p:nvPr/>
            </p:nvCxnSpPr>
            <p:spPr>
              <a:xfrm>
                <a:off x="-7150" y="52381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68" name="Google Shape;3968;p23"/>
              <p:cNvCxnSpPr/>
              <p:nvPr/>
            </p:nvCxnSpPr>
            <p:spPr>
              <a:xfrm>
                <a:off x="-7150" y="58018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69" name="Google Shape;3969;p23"/>
              <p:cNvCxnSpPr/>
              <p:nvPr/>
            </p:nvCxnSpPr>
            <p:spPr>
              <a:xfrm>
                <a:off x="-7150" y="63656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70" name="Google Shape;3970;p23"/>
              <p:cNvCxnSpPr/>
              <p:nvPr/>
            </p:nvCxnSpPr>
            <p:spPr>
              <a:xfrm>
                <a:off x="-7150" y="69294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71" name="Google Shape;3971;p23"/>
              <p:cNvCxnSpPr/>
              <p:nvPr/>
            </p:nvCxnSpPr>
            <p:spPr>
              <a:xfrm>
                <a:off x="-7150" y="74932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72" name="Google Shape;3972;p23"/>
              <p:cNvCxnSpPr/>
              <p:nvPr/>
            </p:nvCxnSpPr>
            <p:spPr>
              <a:xfrm>
                <a:off x="-7150" y="80570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73" name="Google Shape;3973;p23"/>
              <p:cNvCxnSpPr/>
              <p:nvPr/>
            </p:nvCxnSpPr>
            <p:spPr>
              <a:xfrm>
                <a:off x="-7150" y="86208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74" name="Google Shape;3974;p23"/>
              <p:cNvCxnSpPr/>
              <p:nvPr/>
            </p:nvCxnSpPr>
            <p:spPr>
              <a:xfrm>
                <a:off x="-7150" y="91846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75" name="Google Shape;3975;p23"/>
              <p:cNvCxnSpPr/>
              <p:nvPr/>
            </p:nvCxnSpPr>
            <p:spPr>
              <a:xfrm>
                <a:off x="-7150" y="97484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76" name="Google Shape;3976;p23"/>
              <p:cNvCxnSpPr/>
              <p:nvPr/>
            </p:nvCxnSpPr>
            <p:spPr>
              <a:xfrm>
                <a:off x="-7150" y="103121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77" name="Google Shape;3977;p23"/>
              <p:cNvCxnSpPr/>
              <p:nvPr/>
            </p:nvCxnSpPr>
            <p:spPr>
              <a:xfrm>
                <a:off x="-7150" y="108759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78" name="Google Shape;3978;p23"/>
              <p:cNvCxnSpPr/>
              <p:nvPr/>
            </p:nvCxnSpPr>
            <p:spPr>
              <a:xfrm>
                <a:off x="-7150" y="114397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79" name="Google Shape;3979;p23"/>
              <p:cNvCxnSpPr/>
              <p:nvPr/>
            </p:nvCxnSpPr>
            <p:spPr>
              <a:xfrm>
                <a:off x="-7150" y="120035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80" name="Google Shape;3980;p23"/>
              <p:cNvCxnSpPr/>
              <p:nvPr/>
            </p:nvCxnSpPr>
            <p:spPr>
              <a:xfrm>
                <a:off x="-7150" y="125673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81" name="Google Shape;3981;p23"/>
              <p:cNvCxnSpPr/>
              <p:nvPr/>
            </p:nvCxnSpPr>
            <p:spPr>
              <a:xfrm>
                <a:off x="-7150" y="131311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82" name="Google Shape;3982;p23"/>
              <p:cNvCxnSpPr/>
              <p:nvPr/>
            </p:nvCxnSpPr>
            <p:spPr>
              <a:xfrm>
                <a:off x="-7150" y="136949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83" name="Google Shape;3983;p23"/>
              <p:cNvCxnSpPr/>
              <p:nvPr/>
            </p:nvCxnSpPr>
            <p:spPr>
              <a:xfrm>
                <a:off x="-7150" y="142587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84" name="Google Shape;3984;p23"/>
              <p:cNvCxnSpPr/>
              <p:nvPr/>
            </p:nvCxnSpPr>
            <p:spPr>
              <a:xfrm>
                <a:off x="-7150" y="148225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85" name="Google Shape;3985;p23"/>
              <p:cNvCxnSpPr/>
              <p:nvPr/>
            </p:nvCxnSpPr>
            <p:spPr>
              <a:xfrm>
                <a:off x="-7150" y="153862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86" name="Google Shape;3986;p23"/>
              <p:cNvCxnSpPr/>
              <p:nvPr/>
            </p:nvCxnSpPr>
            <p:spPr>
              <a:xfrm>
                <a:off x="-7150" y="159500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87" name="Google Shape;3987;p23"/>
              <p:cNvCxnSpPr/>
              <p:nvPr/>
            </p:nvCxnSpPr>
            <p:spPr>
              <a:xfrm>
                <a:off x="-7150" y="165138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88" name="Google Shape;3988;p23"/>
              <p:cNvCxnSpPr/>
              <p:nvPr/>
            </p:nvCxnSpPr>
            <p:spPr>
              <a:xfrm>
                <a:off x="-7150" y="170776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89" name="Google Shape;3989;p23"/>
              <p:cNvCxnSpPr/>
              <p:nvPr/>
            </p:nvCxnSpPr>
            <p:spPr>
              <a:xfrm>
                <a:off x="-7150" y="176414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90" name="Google Shape;3990;p23"/>
              <p:cNvCxnSpPr/>
              <p:nvPr/>
            </p:nvCxnSpPr>
            <p:spPr>
              <a:xfrm>
                <a:off x="-7150" y="182052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91" name="Google Shape;3991;p23"/>
              <p:cNvCxnSpPr/>
              <p:nvPr/>
            </p:nvCxnSpPr>
            <p:spPr>
              <a:xfrm>
                <a:off x="-7150" y="187690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92" name="Google Shape;3992;p23"/>
              <p:cNvCxnSpPr/>
              <p:nvPr/>
            </p:nvCxnSpPr>
            <p:spPr>
              <a:xfrm>
                <a:off x="-7150" y="193328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93" name="Google Shape;3993;p23"/>
              <p:cNvCxnSpPr/>
              <p:nvPr/>
            </p:nvCxnSpPr>
            <p:spPr>
              <a:xfrm>
                <a:off x="-7150" y="198966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94" name="Google Shape;3994;p23"/>
              <p:cNvCxnSpPr/>
              <p:nvPr/>
            </p:nvCxnSpPr>
            <p:spPr>
              <a:xfrm>
                <a:off x="-7150" y="204603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95" name="Google Shape;3995;p23"/>
              <p:cNvCxnSpPr/>
              <p:nvPr/>
            </p:nvCxnSpPr>
            <p:spPr>
              <a:xfrm>
                <a:off x="-7150" y="210241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96" name="Google Shape;3996;p23"/>
              <p:cNvCxnSpPr/>
              <p:nvPr/>
            </p:nvCxnSpPr>
            <p:spPr>
              <a:xfrm>
                <a:off x="-7150" y="215879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97" name="Google Shape;3997;p23"/>
              <p:cNvCxnSpPr/>
              <p:nvPr/>
            </p:nvCxnSpPr>
            <p:spPr>
              <a:xfrm>
                <a:off x="-7150" y="221517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98" name="Google Shape;3998;p23"/>
              <p:cNvCxnSpPr/>
              <p:nvPr/>
            </p:nvCxnSpPr>
            <p:spPr>
              <a:xfrm>
                <a:off x="-7150" y="227155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99" name="Google Shape;3999;p23"/>
              <p:cNvCxnSpPr/>
              <p:nvPr/>
            </p:nvCxnSpPr>
            <p:spPr>
              <a:xfrm>
                <a:off x="-7150" y="232793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00" name="Google Shape;4000;p23"/>
              <p:cNvCxnSpPr/>
              <p:nvPr/>
            </p:nvCxnSpPr>
            <p:spPr>
              <a:xfrm>
                <a:off x="-7150" y="238431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01" name="Google Shape;4001;p23"/>
              <p:cNvCxnSpPr/>
              <p:nvPr/>
            </p:nvCxnSpPr>
            <p:spPr>
              <a:xfrm>
                <a:off x="-7150" y="244069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02" name="Google Shape;4002;p23"/>
              <p:cNvCxnSpPr/>
              <p:nvPr/>
            </p:nvCxnSpPr>
            <p:spPr>
              <a:xfrm>
                <a:off x="-7150" y="249706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03" name="Google Shape;4003;p23"/>
              <p:cNvCxnSpPr/>
              <p:nvPr/>
            </p:nvCxnSpPr>
            <p:spPr>
              <a:xfrm>
                <a:off x="-7150" y="255344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04" name="Google Shape;4004;p23"/>
              <p:cNvCxnSpPr/>
              <p:nvPr/>
            </p:nvCxnSpPr>
            <p:spPr>
              <a:xfrm>
                <a:off x="-7150" y="260982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05" name="Google Shape;4005;p23"/>
              <p:cNvCxnSpPr/>
              <p:nvPr/>
            </p:nvCxnSpPr>
            <p:spPr>
              <a:xfrm>
                <a:off x="-7150" y="266620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06" name="Google Shape;4006;p23"/>
              <p:cNvCxnSpPr/>
              <p:nvPr/>
            </p:nvCxnSpPr>
            <p:spPr>
              <a:xfrm>
                <a:off x="-7150" y="272258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07" name="Google Shape;4007;p23"/>
              <p:cNvCxnSpPr/>
              <p:nvPr/>
            </p:nvCxnSpPr>
            <p:spPr>
              <a:xfrm>
                <a:off x="-7150" y="277896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08" name="Google Shape;4008;p23"/>
              <p:cNvCxnSpPr/>
              <p:nvPr/>
            </p:nvCxnSpPr>
            <p:spPr>
              <a:xfrm>
                <a:off x="-7150" y="283534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09" name="Google Shape;4009;p23"/>
              <p:cNvCxnSpPr/>
              <p:nvPr/>
            </p:nvCxnSpPr>
            <p:spPr>
              <a:xfrm>
                <a:off x="-7150" y="289172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10" name="Google Shape;4010;p23"/>
              <p:cNvCxnSpPr/>
              <p:nvPr/>
            </p:nvCxnSpPr>
            <p:spPr>
              <a:xfrm>
                <a:off x="-7150" y="294810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11" name="Google Shape;4011;p23"/>
              <p:cNvCxnSpPr/>
              <p:nvPr/>
            </p:nvCxnSpPr>
            <p:spPr>
              <a:xfrm>
                <a:off x="-7150" y="300447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12" name="Google Shape;4012;p23"/>
              <p:cNvCxnSpPr/>
              <p:nvPr/>
            </p:nvCxnSpPr>
            <p:spPr>
              <a:xfrm>
                <a:off x="-7150" y="306085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13" name="Google Shape;4013;p23"/>
              <p:cNvCxnSpPr/>
              <p:nvPr/>
            </p:nvCxnSpPr>
            <p:spPr>
              <a:xfrm>
                <a:off x="-7150" y="311723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14" name="Google Shape;4014;p23"/>
              <p:cNvCxnSpPr/>
              <p:nvPr/>
            </p:nvCxnSpPr>
            <p:spPr>
              <a:xfrm>
                <a:off x="-7150" y="317361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15" name="Google Shape;4015;p23"/>
              <p:cNvCxnSpPr/>
              <p:nvPr/>
            </p:nvCxnSpPr>
            <p:spPr>
              <a:xfrm>
                <a:off x="-7150" y="322999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16" name="Google Shape;4016;p23"/>
              <p:cNvCxnSpPr/>
              <p:nvPr/>
            </p:nvCxnSpPr>
            <p:spPr>
              <a:xfrm>
                <a:off x="-7150" y="328637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17" name="Google Shape;4017;p23"/>
              <p:cNvCxnSpPr/>
              <p:nvPr/>
            </p:nvCxnSpPr>
            <p:spPr>
              <a:xfrm>
                <a:off x="-7150" y="334275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18" name="Google Shape;4018;p23"/>
              <p:cNvCxnSpPr/>
              <p:nvPr/>
            </p:nvCxnSpPr>
            <p:spPr>
              <a:xfrm>
                <a:off x="-7150" y="339913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19" name="Google Shape;4019;p23"/>
              <p:cNvCxnSpPr/>
              <p:nvPr/>
            </p:nvCxnSpPr>
            <p:spPr>
              <a:xfrm>
                <a:off x="-7150" y="345551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20" name="Google Shape;4020;p23"/>
              <p:cNvCxnSpPr/>
              <p:nvPr/>
            </p:nvCxnSpPr>
            <p:spPr>
              <a:xfrm>
                <a:off x="-7150" y="351188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21" name="Google Shape;4021;p23"/>
              <p:cNvCxnSpPr/>
              <p:nvPr/>
            </p:nvCxnSpPr>
            <p:spPr>
              <a:xfrm>
                <a:off x="-7150" y="356826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22" name="Google Shape;4022;p23"/>
              <p:cNvCxnSpPr/>
              <p:nvPr/>
            </p:nvCxnSpPr>
            <p:spPr>
              <a:xfrm>
                <a:off x="-7150" y="362464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23" name="Google Shape;4023;p23"/>
              <p:cNvCxnSpPr/>
              <p:nvPr/>
            </p:nvCxnSpPr>
            <p:spPr>
              <a:xfrm>
                <a:off x="-7150" y="368102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24" name="Google Shape;4024;p23"/>
              <p:cNvCxnSpPr/>
              <p:nvPr/>
            </p:nvCxnSpPr>
            <p:spPr>
              <a:xfrm>
                <a:off x="-7150" y="373740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25" name="Google Shape;4025;p23"/>
              <p:cNvCxnSpPr/>
              <p:nvPr/>
            </p:nvCxnSpPr>
            <p:spPr>
              <a:xfrm>
                <a:off x="-7150" y="379378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26" name="Google Shape;4026;p23"/>
              <p:cNvCxnSpPr/>
              <p:nvPr/>
            </p:nvCxnSpPr>
            <p:spPr>
              <a:xfrm>
                <a:off x="-7150" y="385016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27" name="Google Shape;4027;p23"/>
              <p:cNvCxnSpPr/>
              <p:nvPr/>
            </p:nvCxnSpPr>
            <p:spPr>
              <a:xfrm>
                <a:off x="-7150" y="390654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28" name="Google Shape;4028;p23"/>
              <p:cNvCxnSpPr/>
              <p:nvPr/>
            </p:nvCxnSpPr>
            <p:spPr>
              <a:xfrm>
                <a:off x="-7150" y="396291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29" name="Google Shape;4029;p23"/>
              <p:cNvCxnSpPr/>
              <p:nvPr/>
            </p:nvCxnSpPr>
            <p:spPr>
              <a:xfrm>
                <a:off x="-7150" y="401929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30" name="Google Shape;4030;p23"/>
              <p:cNvCxnSpPr/>
              <p:nvPr/>
            </p:nvCxnSpPr>
            <p:spPr>
              <a:xfrm>
                <a:off x="-7150" y="407567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31" name="Google Shape;4031;p23"/>
              <p:cNvCxnSpPr/>
              <p:nvPr/>
            </p:nvCxnSpPr>
            <p:spPr>
              <a:xfrm>
                <a:off x="-7150" y="413205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32" name="Google Shape;4032;p23"/>
              <p:cNvCxnSpPr/>
              <p:nvPr/>
            </p:nvCxnSpPr>
            <p:spPr>
              <a:xfrm>
                <a:off x="-7150" y="418843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33" name="Google Shape;4033;p23"/>
              <p:cNvCxnSpPr/>
              <p:nvPr/>
            </p:nvCxnSpPr>
            <p:spPr>
              <a:xfrm>
                <a:off x="-7150" y="424481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34" name="Google Shape;4034;p23"/>
              <p:cNvCxnSpPr/>
              <p:nvPr/>
            </p:nvCxnSpPr>
            <p:spPr>
              <a:xfrm>
                <a:off x="-7150" y="430119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35" name="Google Shape;4035;p23"/>
              <p:cNvCxnSpPr/>
              <p:nvPr/>
            </p:nvCxnSpPr>
            <p:spPr>
              <a:xfrm>
                <a:off x="-7150" y="435757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36" name="Google Shape;4036;p23"/>
              <p:cNvCxnSpPr/>
              <p:nvPr/>
            </p:nvCxnSpPr>
            <p:spPr>
              <a:xfrm>
                <a:off x="-7150" y="441395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37" name="Google Shape;4037;p23"/>
              <p:cNvCxnSpPr/>
              <p:nvPr/>
            </p:nvCxnSpPr>
            <p:spPr>
              <a:xfrm>
                <a:off x="-7150" y="447032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38" name="Google Shape;4038;p23"/>
              <p:cNvCxnSpPr/>
              <p:nvPr/>
            </p:nvCxnSpPr>
            <p:spPr>
              <a:xfrm>
                <a:off x="-7150" y="452670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39" name="Google Shape;4039;p23"/>
              <p:cNvCxnSpPr/>
              <p:nvPr/>
            </p:nvCxnSpPr>
            <p:spPr>
              <a:xfrm>
                <a:off x="-7150" y="458308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40" name="Google Shape;4040;p23"/>
              <p:cNvCxnSpPr/>
              <p:nvPr/>
            </p:nvCxnSpPr>
            <p:spPr>
              <a:xfrm>
                <a:off x="-7150" y="463946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41" name="Google Shape;4041;p23"/>
              <p:cNvCxnSpPr/>
              <p:nvPr/>
            </p:nvCxnSpPr>
            <p:spPr>
              <a:xfrm>
                <a:off x="-7150" y="469584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42" name="Google Shape;4042;p23"/>
              <p:cNvCxnSpPr/>
              <p:nvPr/>
            </p:nvCxnSpPr>
            <p:spPr>
              <a:xfrm>
                <a:off x="-7150" y="475222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43" name="Google Shape;4043;p23"/>
              <p:cNvCxnSpPr/>
              <p:nvPr/>
            </p:nvCxnSpPr>
            <p:spPr>
              <a:xfrm>
                <a:off x="-7150" y="480860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44" name="Google Shape;4044;p23"/>
              <p:cNvCxnSpPr/>
              <p:nvPr/>
            </p:nvCxnSpPr>
            <p:spPr>
              <a:xfrm>
                <a:off x="-7150" y="486498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45" name="Google Shape;4045;p23"/>
              <p:cNvCxnSpPr/>
              <p:nvPr/>
            </p:nvCxnSpPr>
            <p:spPr>
              <a:xfrm>
                <a:off x="-7150" y="492136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46" name="Google Shape;4046;p23"/>
              <p:cNvCxnSpPr/>
              <p:nvPr/>
            </p:nvCxnSpPr>
            <p:spPr>
              <a:xfrm>
                <a:off x="-7150" y="497773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47" name="Google Shape;4047;p23"/>
              <p:cNvCxnSpPr/>
              <p:nvPr/>
            </p:nvCxnSpPr>
            <p:spPr>
              <a:xfrm>
                <a:off x="-7150" y="503411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48" name="Google Shape;4048;p23"/>
              <p:cNvCxnSpPr/>
              <p:nvPr/>
            </p:nvCxnSpPr>
            <p:spPr>
              <a:xfrm>
                <a:off x="-7150" y="509049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49" name="Google Shape;4049;p23"/>
              <p:cNvCxnSpPr/>
              <p:nvPr/>
            </p:nvCxnSpPr>
            <p:spPr>
              <a:xfrm>
                <a:off x="-7150" y="514687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050" name="Google Shape;4050;p23"/>
            <p:cNvSpPr/>
            <p:nvPr/>
          </p:nvSpPr>
          <p:spPr>
            <a:xfrm>
              <a:off x="0" y="0"/>
              <a:ext cx="163200" cy="5156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23"/>
            <p:cNvSpPr/>
            <p:nvPr/>
          </p:nvSpPr>
          <p:spPr>
            <a:xfrm>
              <a:off x="8980800" y="0"/>
              <a:ext cx="163200" cy="5156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23"/>
            <p:cNvSpPr/>
            <p:nvPr/>
          </p:nvSpPr>
          <p:spPr>
            <a:xfrm rot="5400000">
              <a:off x="4490500" y="515125"/>
              <a:ext cx="163200" cy="914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23"/>
            <p:cNvSpPr/>
            <p:nvPr/>
          </p:nvSpPr>
          <p:spPr>
            <a:xfrm rot="5400000">
              <a:off x="4490500" y="-4490400"/>
              <a:ext cx="163200" cy="914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54" name="Google Shape;4054;p23"/>
          <p:cNvGrpSpPr/>
          <p:nvPr/>
        </p:nvGrpSpPr>
        <p:grpSpPr>
          <a:xfrm>
            <a:off x="-7150" y="0"/>
            <a:ext cx="9154850" cy="5175257"/>
            <a:chOff x="-7150" y="0"/>
            <a:chExt cx="9154850" cy="5175257"/>
          </a:xfrm>
        </p:grpSpPr>
        <p:grpSp>
          <p:nvGrpSpPr>
            <p:cNvPr id="4055" name="Google Shape;4055;p23"/>
            <p:cNvGrpSpPr/>
            <p:nvPr/>
          </p:nvGrpSpPr>
          <p:grpSpPr>
            <a:xfrm>
              <a:off x="-7150" y="44782"/>
              <a:ext cx="9151200" cy="5130475"/>
              <a:chOff x="-7150" y="16400"/>
              <a:chExt cx="9151200" cy="5130475"/>
            </a:xfrm>
          </p:grpSpPr>
          <p:cxnSp>
            <p:nvCxnSpPr>
              <p:cNvPr id="4056" name="Google Shape;4056;p23"/>
              <p:cNvCxnSpPr/>
              <p:nvPr/>
            </p:nvCxnSpPr>
            <p:spPr>
              <a:xfrm>
                <a:off x="-7150" y="1640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57" name="Google Shape;4057;p23"/>
              <p:cNvCxnSpPr/>
              <p:nvPr/>
            </p:nvCxnSpPr>
            <p:spPr>
              <a:xfrm>
                <a:off x="-7150" y="7277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58" name="Google Shape;4058;p23"/>
              <p:cNvCxnSpPr/>
              <p:nvPr/>
            </p:nvCxnSpPr>
            <p:spPr>
              <a:xfrm>
                <a:off x="-7150" y="12915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59" name="Google Shape;4059;p23"/>
              <p:cNvCxnSpPr/>
              <p:nvPr/>
            </p:nvCxnSpPr>
            <p:spPr>
              <a:xfrm>
                <a:off x="-7150" y="18553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60" name="Google Shape;4060;p23"/>
              <p:cNvCxnSpPr/>
              <p:nvPr/>
            </p:nvCxnSpPr>
            <p:spPr>
              <a:xfrm>
                <a:off x="-7150" y="24191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61" name="Google Shape;4061;p23"/>
              <p:cNvCxnSpPr/>
              <p:nvPr/>
            </p:nvCxnSpPr>
            <p:spPr>
              <a:xfrm>
                <a:off x="-7150" y="29829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62" name="Google Shape;4062;p23"/>
              <p:cNvCxnSpPr/>
              <p:nvPr/>
            </p:nvCxnSpPr>
            <p:spPr>
              <a:xfrm>
                <a:off x="-7150" y="35467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63" name="Google Shape;4063;p23"/>
              <p:cNvCxnSpPr/>
              <p:nvPr/>
            </p:nvCxnSpPr>
            <p:spPr>
              <a:xfrm>
                <a:off x="-7150" y="41105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64" name="Google Shape;4064;p23"/>
              <p:cNvCxnSpPr/>
              <p:nvPr/>
            </p:nvCxnSpPr>
            <p:spPr>
              <a:xfrm>
                <a:off x="-7150" y="46743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65" name="Google Shape;4065;p23"/>
              <p:cNvCxnSpPr/>
              <p:nvPr/>
            </p:nvCxnSpPr>
            <p:spPr>
              <a:xfrm>
                <a:off x="-7150" y="52381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66" name="Google Shape;4066;p23"/>
              <p:cNvCxnSpPr/>
              <p:nvPr/>
            </p:nvCxnSpPr>
            <p:spPr>
              <a:xfrm>
                <a:off x="-7150" y="58018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67" name="Google Shape;4067;p23"/>
              <p:cNvCxnSpPr/>
              <p:nvPr/>
            </p:nvCxnSpPr>
            <p:spPr>
              <a:xfrm>
                <a:off x="-7150" y="63656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68" name="Google Shape;4068;p23"/>
              <p:cNvCxnSpPr/>
              <p:nvPr/>
            </p:nvCxnSpPr>
            <p:spPr>
              <a:xfrm>
                <a:off x="-7150" y="69294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69" name="Google Shape;4069;p23"/>
              <p:cNvCxnSpPr/>
              <p:nvPr/>
            </p:nvCxnSpPr>
            <p:spPr>
              <a:xfrm>
                <a:off x="-7150" y="74932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70" name="Google Shape;4070;p23"/>
              <p:cNvCxnSpPr/>
              <p:nvPr/>
            </p:nvCxnSpPr>
            <p:spPr>
              <a:xfrm>
                <a:off x="-7150" y="80570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71" name="Google Shape;4071;p23"/>
              <p:cNvCxnSpPr/>
              <p:nvPr/>
            </p:nvCxnSpPr>
            <p:spPr>
              <a:xfrm>
                <a:off x="-7150" y="86208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72" name="Google Shape;4072;p23"/>
              <p:cNvCxnSpPr/>
              <p:nvPr/>
            </p:nvCxnSpPr>
            <p:spPr>
              <a:xfrm>
                <a:off x="-7150" y="91846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73" name="Google Shape;4073;p23"/>
              <p:cNvCxnSpPr/>
              <p:nvPr/>
            </p:nvCxnSpPr>
            <p:spPr>
              <a:xfrm>
                <a:off x="-7150" y="97484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74" name="Google Shape;4074;p23"/>
              <p:cNvCxnSpPr/>
              <p:nvPr/>
            </p:nvCxnSpPr>
            <p:spPr>
              <a:xfrm>
                <a:off x="-7150" y="103121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75" name="Google Shape;4075;p23"/>
              <p:cNvCxnSpPr/>
              <p:nvPr/>
            </p:nvCxnSpPr>
            <p:spPr>
              <a:xfrm>
                <a:off x="-7150" y="108759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76" name="Google Shape;4076;p23"/>
              <p:cNvCxnSpPr/>
              <p:nvPr/>
            </p:nvCxnSpPr>
            <p:spPr>
              <a:xfrm>
                <a:off x="-7150" y="114397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77" name="Google Shape;4077;p23"/>
              <p:cNvCxnSpPr/>
              <p:nvPr/>
            </p:nvCxnSpPr>
            <p:spPr>
              <a:xfrm>
                <a:off x="-7150" y="120035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78" name="Google Shape;4078;p23"/>
              <p:cNvCxnSpPr/>
              <p:nvPr/>
            </p:nvCxnSpPr>
            <p:spPr>
              <a:xfrm>
                <a:off x="-7150" y="125673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79" name="Google Shape;4079;p23"/>
              <p:cNvCxnSpPr/>
              <p:nvPr/>
            </p:nvCxnSpPr>
            <p:spPr>
              <a:xfrm>
                <a:off x="-7150" y="131311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80" name="Google Shape;4080;p23"/>
              <p:cNvCxnSpPr/>
              <p:nvPr/>
            </p:nvCxnSpPr>
            <p:spPr>
              <a:xfrm>
                <a:off x="-7150" y="136949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81" name="Google Shape;4081;p23"/>
              <p:cNvCxnSpPr/>
              <p:nvPr/>
            </p:nvCxnSpPr>
            <p:spPr>
              <a:xfrm>
                <a:off x="-7150" y="142587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82" name="Google Shape;4082;p23"/>
              <p:cNvCxnSpPr/>
              <p:nvPr/>
            </p:nvCxnSpPr>
            <p:spPr>
              <a:xfrm>
                <a:off x="-7150" y="148225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83" name="Google Shape;4083;p23"/>
              <p:cNvCxnSpPr/>
              <p:nvPr/>
            </p:nvCxnSpPr>
            <p:spPr>
              <a:xfrm>
                <a:off x="-7150" y="153862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84" name="Google Shape;4084;p23"/>
              <p:cNvCxnSpPr/>
              <p:nvPr/>
            </p:nvCxnSpPr>
            <p:spPr>
              <a:xfrm>
                <a:off x="-7150" y="159500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85" name="Google Shape;4085;p23"/>
              <p:cNvCxnSpPr/>
              <p:nvPr/>
            </p:nvCxnSpPr>
            <p:spPr>
              <a:xfrm>
                <a:off x="-7150" y="165138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86" name="Google Shape;4086;p23"/>
              <p:cNvCxnSpPr/>
              <p:nvPr/>
            </p:nvCxnSpPr>
            <p:spPr>
              <a:xfrm>
                <a:off x="-7150" y="170776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87" name="Google Shape;4087;p23"/>
              <p:cNvCxnSpPr/>
              <p:nvPr/>
            </p:nvCxnSpPr>
            <p:spPr>
              <a:xfrm>
                <a:off x="-7150" y="176414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88" name="Google Shape;4088;p23"/>
              <p:cNvCxnSpPr/>
              <p:nvPr/>
            </p:nvCxnSpPr>
            <p:spPr>
              <a:xfrm>
                <a:off x="-7150" y="182052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89" name="Google Shape;4089;p23"/>
              <p:cNvCxnSpPr/>
              <p:nvPr/>
            </p:nvCxnSpPr>
            <p:spPr>
              <a:xfrm>
                <a:off x="-7150" y="187690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90" name="Google Shape;4090;p23"/>
              <p:cNvCxnSpPr/>
              <p:nvPr/>
            </p:nvCxnSpPr>
            <p:spPr>
              <a:xfrm>
                <a:off x="-7150" y="193328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91" name="Google Shape;4091;p23"/>
              <p:cNvCxnSpPr/>
              <p:nvPr/>
            </p:nvCxnSpPr>
            <p:spPr>
              <a:xfrm>
                <a:off x="-7150" y="198966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92" name="Google Shape;4092;p23"/>
              <p:cNvCxnSpPr/>
              <p:nvPr/>
            </p:nvCxnSpPr>
            <p:spPr>
              <a:xfrm>
                <a:off x="-7150" y="204603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93" name="Google Shape;4093;p23"/>
              <p:cNvCxnSpPr/>
              <p:nvPr/>
            </p:nvCxnSpPr>
            <p:spPr>
              <a:xfrm>
                <a:off x="-7150" y="210241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94" name="Google Shape;4094;p23"/>
              <p:cNvCxnSpPr/>
              <p:nvPr/>
            </p:nvCxnSpPr>
            <p:spPr>
              <a:xfrm>
                <a:off x="-7150" y="215879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95" name="Google Shape;4095;p23"/>
              <p:cNvCxnSpPr/>
              <p:nvPr/>
            </p:nvCxnSpPr>
            <p:spPr>
              <a:xfrm>
                <a:off x="-7150" y="221517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96" name="Google Shape;4096;p23"/>
              <p:cNvCxnSpPr/>
              <p:nvPr/>
            </p:nvCxnSpPr>
            <p:spPr>
              <a:xfrm>
                <a:off x="-7150" y="227155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97" name="Google Shape;4097;p23"/>
              <p:cNvCxnSpPr/>
              <p:nvPr/>
            </p:nvCxnSpPr>
            <p:spPr>
              <a:xfrm>
                <a:off x="-7150" y="232793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98" name="Google Shape;4098;p23"/>
              <p:cNvCxnSpPr/>
              <p:nvPr/>
            </p:nvCxnSpPr>
            <p:spPr>
              <a:xfrm>
                <a:off x="-7150" y="238431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99" name="Google Shape;4099;p23"/>
              <p:cNvCxnSpPr/>
              <p:nvPr/>
            </p:nvCxnSpPr>
            <p:spPr>
              <a:xfrm>
                <a:off x="-7150" y="244069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00" name="Google Shape;4100;p23"/>
              <p:cNvCxnSpPr/>
              <p:nvPr/>
            </p:nvCxnSpPr>
            <p:spPr>
              <a:xfrm>
                <a:off x="-7150" y="249706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01" name="Google Shape;4101;p23"/>
              <p:cNvCxnSpPr/>
              <p:nvPr/>
            </p:nvCxnSpPr>
            <p:spPr>
              <a:xfrm>
                <a:off x="-7150" y="255344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02" name="Google Shape;4102;p23"/>
              <p:cNvCxnSpPr/>
              <p:nvPr/>
            </p:nvCxnSpPr>
            <p:spPr>
              <a:xfrm>
                <a:off x="-7150" y="260982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03" name="Google Shape;4103;p23"/>
              <p:cNvCxnSpPr/>
              <p:nvPr/>
            </p:nvCxnSpPr>
            <p:spPr>
              <a:xfrm>
                <a:off x="-7150" y="266620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04" name="Google Shape;4104;p23"/>
              <p:cNvCxnSpPr/>
              <p:nvPr/>
            </p:nvCxnSpPr>
            <p:spPr>
              <a:xfrm>
                <a:off x="-7150" y="272258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05" name="Google Shape;4105;p23"/>
              <p:cNvCxnSpPr/>
              <p:nvPr/>
            </p:nvCxnSpPr>
            <p:spPr>
              <a:xfrm>
                <a:off x="-7150" y="277896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06" name="Google Shape;4106;p23"/>
              <p:cNvCxnSpPr/>
              <p:nvPr/>
            </p:nvCxnSpPr>
            <p:spPr>
              <a:xfrm>
                <a:off x="-7150" y="283534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07" name="Google Shape;4107;p23"/>
              <p:cNvCxnSpPr/>
              <p:nvPr/>
            </p:nvCxnSpPr>
            <p:spPr>
              <a:xfrm>
                <a:off x="-7150" y="289172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08" name="Google Shape;4108;p23"/>
              <p:cNvCxnSpPr/>
              <p:nvPr/>
            </p:nvCxnSpPr>
            <p:spPr>
              <a:xfrm>
                <a:off x="-7150" y="294810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09" name="Google Shape;4109;p23"/>
              <p:cNvCxnSpPr/>
              <p:nvPr/>
            </p:nvCxnSpPr>
            <p:spPr>
              <a:xfrm>
                <a:off x="-7150" y="300447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10" name="Google Shape;4110;p23"/>
              <p:cNvCxnSpPr/>
              <p:nvPr/>
            </p:nvCxnSpPr>
            <p:spPr>
              <a:xfrm>
                <a:off x="-7150" y="306085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11" name="Google Shape;4111;p23"/>
              <p:cNvCxnSpPr/>
              <p:nvPr/>
            </p:nvCxnSpPr>
            <p:spPr>
              <a:xfrm>
                <a:off x="-7150" y="311723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12" name="Google Shape;4112;p23"/>
              <p:cNvCxnSpPr/>
              <p:nvPr/>
            </p:nvCxnSpPr>
            <p:spPr>
              <a:xfrm>
                <a:off x="-7150" y="317361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13" name="Google Shape;4113;p23"/>
              <p:cNvCxnSpPr/>
              <p:nvPr/>
            </p:nvCxnSpPr>
            <p:spPr>
              <a:xfrm>
                <a:off x="-7150" y="322999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14" name="Google Shape;4114;p23"/>
              <p:cNvCxnSpPr/>
              <p:nvPr/>
            </p:nvCxnSpPr>
            <p:spPr>
              <a:xfrm>
                <a:off x="-7150" y="328637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15" name="Google Shape;4115;p23"/>
              <p:cNvCxnSpPr/>
              <p:nvPr/>
            </p:nvCxnSpPr>
            <p:spPr>
              <a:xfrm>
                <a:off x="-7150" y="334275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16" name="Google Shape;4116;p23"/>
              <p:cNvCxnSpPr/>
              <p:nvPr/>
            </p:nvCxnSpPr>
            <p:spPr>
              <a:xfrm>
                <a:off x="-7150" y="339913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17" name="Google Shape;4117;p23"/>
              <p:cNvCxnSpPr/>
              <p:nvPr/>
            </p:nvCxnSpPr>
            <p:spPr>
              <a:xfrm>
                <a:off x="-7150" y="345551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18" name="Google Shape;4118;p23"/>
              <p:cNvCxnSpPr/>
              <p:nvPr/>
            </p:nvCxnSpPr>
            <p:spPr>
              <a:xfrm>
                <a:off x="-7150" y="351188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19" name="Google Shape;4119;p23"/>
              <p:cNvCxnSpPr/>
              <p:nvPr/>
            </p:nvCxnSpPr>
            <p:spPr>
              <a:xfrm>
                <a:off x="-7150" y="356826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20" name="Google Shape;4120;p23"/>
              <p:cNvCxnSpPr/>
              <p:nvPr/>
            </p:nvCxnSpPr>
            <p:spPr>
              <a:xfrm>
                <a:off x="-7150" y="362464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21" name="Google Shape;4121;p23"/>
              <p:cNvCxnSpPr/>
              <p:nvPr/>
            </p:nvCxnSpPr>
            <p:spPr>
              <a:xfrm>
                <a:off x="-7150" y="368102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22" name="Google Shape;4122;p23"/>
              <p:cNvCxnSpPr/>
              <p:nvPr/>
            </p:nvCxnSpPr>
            <p:spPr>
              <a:xfrm>
                <a:off x="-7150" y="373740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23" name="Google Shape;4123;p23"/>
              <p:cNvCxnSpPr/>
              <p:nvPr/>
            </p:nvCxnSpPr>
            <p:spPr>
              <a:xfrm>
                <a:off x="-7150" y="379378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24" name="Google Shape;4124;p23"/>
              <p:cNvCxnSpPr/>
              <p:nvPr/>
            </p:nvCxnSpPr>
            <p:spPr>
              <a:xfrm>
                <a:off x="-7150" y="385016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25" name="Google Shape;4125;p23"/>
              <p:cNvCxnSpPr/>
              <p:nvPr/>
            </p:nvCxnSpPr>
            <p:spPr>
              <a:xfrm>
                <a:off x="-7150" y="390654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26" name="Google Shape;4126;p23"/>
              <p:cNvCxnSpPr/>
              <p:nvPr/>
            </p:nvCxnSpPr>
            <p:spPr>
              <a:xfrm>
                <a:off x="-7150" y="396291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27" name="Google Shape;4127;p23"/>
              <p:cNvCxnSpPr/>
              <p:nvPr/>
            </p:nvCxnSpPr>
            <p:spPr>
              <a:xfrm>
                <a:off x="-7150" y="401929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28" name="Google Shape;4128;p23"/>
              <p:cNvCxnSpPr/>
              <p:nvPr/>
            </p:nvCxnSpPr>
            <p:spPr>
              <a:xfrm>
                <a:off x="-7150" y="407567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29" name="Google Shape;4129;p23"/>
              <p:cNvCxnSpPr/>
              <p:nvPr/>
            </p:nvCxnSpPr>
            <p:spPr>
              <a:xfrm>
                <a:off x="-7150" y="413205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30" name="Google Shape;4130;p23"/>
              <p:cNvCxnSpPr/>
              <p:nvPr/>
            </p:nvCxnSpPr>
            <p:spPr>
              <a:xfrm>
                <a:off x="-7150" y="418843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31" name="Google Shape;4131;p23"/>
              <p:cNvCxnSpPr/>
              <p:nvPr/>
            </p:nvCxnSpPr>
            <p:spPr>
              <a:xfrm>
                <a:off x="-7150" y="424481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32" name="Google Shape;4132;p23"/>
              <p:cNvCxnSpPr/>
              <p:nvPr/>
            </p:nvCxnSpPr>
            <p:spPr>
              <a:xfrm>
                <a:off x="-7150" y="430119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33" name="Google Shape;4133;p23"/>
              <p:cNvCxnSpPr/>
              <p:nvPr/>
            </p:nvCxnSpPr>
            <p:spPr>
              <a:xfrm>
                <a:off x="-7150" y="435757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34" name="Google Shape;4134;p23"/>
              <p:cNvCxnSpPr/>
              <p:nvPr/>
            </p:nvCxnSpPr>
            <p:spPr>
              <a:xfrm>
                <a:off x="-7150" y="441395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35" name="Google Shape;4135;p23"/>
              <p:cNvCxnSpPr/>
              <p:nvPr/>
            </p:nvCxnSpPr>
            <p:spPr>
              <a:xfrm>
                <a:off x="-7150" y="447032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36" name="Google Shape;4136;p23"/>
              <p:cNvCxnSpPr/>
              <p:nvPr/>
            </p:nvCxnSpPr>
            <p:spPr>
              <a:xfrm>
                <a:off x="-7150" y="452670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37" name="Google Shape;4137;p23"/>
              <p:cNvCxnSpPr/>
              <p:nvPr/>
            </p:nvCxnSpPr>
            <p:spPr>
              <a:xfrm>
                <a:off x="-7150" y="458308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38" name="Google Shape;4138;p23"/>
              <p:cNvCxnSpPr/>
              <p:nvPr/>
            </p:nvCxnSpPr>
            <p:spPr>
              <a:xfrm>
                <a:off x="-7150" y="463946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39" name="Google Shape;4139;p23"/>
              <p:cNvCxnSpPr/>
              <p:nvPr/>
            </p:nvCxnSpPr>
            <p:spPr>
              <a:xfrm>
                <a:off x="-7150" y="469584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40" name="Google Shape;4140;p23"/>
              <p:cNvCxnSpPr/>
              <p:nvPr/>
            </p:nvCxnSpPr>
            <p:spPr>
              <a:xfrm>
                <a:off x="-7150" y="475222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41" name="Google Shape;4141;p23"/>
              <p:cNvCxnSpPr/>
              <p:nvPr/>
            </p:nvCxnSpPr>
            <p:spPr>
              <a:xfrm>
                <a:off x="-7150" y="480860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42" name="Google Shape;4142;p23"/>
              <p:cNvCxnSpPr/>
              <p:nvPr/>
            </p:nvCxnSpPr>
            <p:spPr>
              <a:xfrm>
                <a:off x="-7150" y="486498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43" name="Google Shape;4143;p23"/>
              <p:cNvCxnSpPr/>
              <p:nvPr/>
            </p:nvCxnSpPr>
            <p:spPr>
              <a:xfrm>
                <a:off x="-7150" y="492136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44" name="Google Shape;4144;p23"/>
              <p:cNvCxnSpPr/>
              <p:nvPr/>
            </p:nvCxnSpPr>
            <p:spPr>
              <a:xfrm>
                <a:off x="-7150" y="497773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45" name="Google Shape;4145;p23"/>
              <p:cNvCxnSpPr/>
              <p:nvPr/>
            </p:nvCxnSpPr>
            <p:spPr>
              <a:xfrm>
                <a:off x="-7150" y="503411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46" name="Google Shape;4146;p23"/>
              <p:cNvCxnSpPr/>
              <p:nvPr/>
            </p:nvCxnSpPr>
            <p:spPr>
              <a:xfrm>
                <a:off x="-7150" y="509049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47" name="Google Shape;4147;p23"/>
              <p:cNvCxnSpPr/>
              <p:nvPr/>
            </p:nvCxnSpPr>
            <p:spPr>
              <a:xfrm>
                <a:off x="-7150" y="514687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148" name="Google Shape;4148;p23"/>
            <p:cNvGrpSpPr/>
            <p:nvPr/>
          </p:nvGrpSpPr>
          <p:grpSpPr>
            <a:xfrm>
              <a:off x="-3500" y="12813"/>
              <a:ext cx="9151200" cy="5130475"/>
              <a:chOff x="-7150" y="16400"/>
              <a:chExt cx="9151200" cy="5130475"/>
            </a:xfrm>
          </p:grpSpPr>
          <p:cxnSp>
            <p:nvCxnSpPr>
              <p:cNvPr id="4149" name="Google Shape;4149;p23"/>
              <p:cNvCxnSpPr/>
              <p:nvPr/>
            </p:nvCxnSpPr>
            <p:spPr>
              <a:xfrm>
                <a:off x="-7150" y="1640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50" name="Google Shape;4150;p23"/>
              <p:cNvCxnSpPr/>
              <p:nvPr/>
            </p:nvCxnSpPr>
            <p:spPr>
              <a:xfrm>
                <a:off x="-7150" y="7277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51" name="Google Shape;4151;p23"/>
              <p:cNvCxnSpPr/>
              <p:nvPr/>
            </p:nvCxnSpPr>
            <p:spPr>
              <a:xfrm>
                <a:off x="-7150" y="12915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52" name="Google Shape;4152;p23"/>
              <p:cNvCxnSpPr/>
              <p:nvPr/>
            </p:nvCxnSpPr>
            <p:spPr>
              <a:xfrm>
                <a:off x="-7150" y="18553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53" name="Google Shape;4153;p23"/>
              <p:cNvCxnSpPr/>
              <p:nvPr/>
            </p:nvCxnSpPr>
            <p:spPr>
              <a:xfrm>
                <a:off x="-7150" y="24191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54" name="Google Shape;4154;p23"/>
              <p:cNvCxnSpPr/>
              <p:nvPr/>
            </p:nvCxnSpPr>
            <p:spPr>
              <a:xfrm>
                <a:off x="-7150" y="29829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55" name="Google Shape;4155;p23"/>
              <p:cNvCxnSpPr/>
              <p:nvPr/>
            </p:nvCxnSpPr>
            <p:spPr>
              <a:xfrm>
                <a:off x="-7150" y="35467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56" name="Google Shape;4156;p23"/>
              <p:cNvCxnSpPr/>
              <p:nvPr/>
            </p:nvCxnSpPr>
            <p:spPr>
              <a:xfrm>
                <a:off x="-7150" y="41105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57" name="Google Shape;4157;p23"/>
              <p:cNvCxnSpPr/>
              <p:nvPr/>
            </p:nvCxnSpPr>
            <p:spPr>
              <a:xfrm>
                <a:off x="-7150" y="46743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58" name="Google Shape;4158;p23"/>
              <p:cNvCxnSpPr/>
              <p:nvPr/>
            </p:nvCxnSpPr>
            <p:spPr>
              <a:xfrm>
                <a:off x="-7150" y="52381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59" name="Google Shape;4159;p23"/>
              <p:cNvCxnSpPr/>
              <p:nvPr/>
            </p:nvCxnSpPr>
            <p:spPr>
              <a:xfrm>
                <a:off x="-7150" y="58018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60" name="Google Shape;4160;p23"/>
              <p:cNvCxnSpPr/>
              <p:nvPr/>
            </p:nvCxnSpPr>
            <p:spPr>
              <a:xfrm>
                <a:off x="-7150" y="63656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61" name="Google Shape;4161;p23"/>
              <p:cNvCxnSpPr/>
              <p:nvPr/>
            </p:nvCxnSpPr>
            <p:spPr>
              <a:xfrm>
                <a:off x="-7150" y="69294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62" name="Google Shape;4162;p23"/>
              <p:cNvCxnSpPr/>
              <p:nvPr/>
            </p:nvCxnSpPr>
            <p:spPr>
              <a:xfrm>
                <a:off x="-7150" y="74932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63" name="Google Shape;4163;p23"/>
              <p:cNvCxnSpPr/>
              <p:nvPr/>
            </p:nvCxnSpPr>
            <p:spPr>
              <a:xfrm>
                <a:off x="-7150" y="80570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64" name="Google Shape;4164;p23"/>
              <p:cNvCxnSpPr/>
              <p:nvPr/>
            </p:nvCxnSpPr>
            <p:spPr>
              <a:xfrm>
                <a:off x="-7150" y="86208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65" name="Google Shape;4165;p23"/>
              <p:cNvCxnSpPr/>
              <p:nvPr/>
            </p:nvCxnSpPr>
            <p:spPr>
              <a:xfrm>
                <a:off x="-7150" y="91846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66" name="Google Shape;4166;p23"/>
              <p:cNvCxnSpPr/>
              <p:nvPr/>
            </p:nvCxnSpPr>
            <p:spPr>
              <a:xfrm>
                <a:off x="-7150" y="97484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67" name="Google Shape;4167;p23"/>
              <p:cNvCxnSpPr/>
              <p:nvPr/>
            </p:nvCxnSpPr>
            <p:spPr>
              <a:xfrm>
                <a:off x="-7150" y="103121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68" name="Google Shape;4168;p23"/>
              <p:cNvCxnSpPr/>
              <p:nvPr/>
            </p:nvCxnSpPr>
            <p:spPr>
              <a:xfrm>
                <a:off x="-7150" y="108759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69" name="Google Shape;4169;p23"/>
              <p:cNvCxnSpPr/>
              <p:nvPr/>
            </p:nvCxnSpPr>
            <p:spPr>
              <a:xfrm>
                <a:off x="-7150" y="114397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70" name="Google Shape;4170;p23"/>
              <p:cNvCxnSpPr/>
              <p:nvPr/>
            </p:nvCxnSpPr>
            <p:spPr>
              <a:xfrm>
                <a:off x="-7150" y="120035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71" name="Google Shape;4171;p23"/>
              <p:cNvCxnSpPr/>
              <p:nvPr/>
            </p:nvCxnSpPr>
            <p:spPr>
              <a:xfrm>
                <a:off x="-7150" y="125673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72" name="Google Shape;4172;p23"/>
              <p:cNvCxnSpPr/>
              <p:nvPr/>
            </p:nvCxnSpPr>
            <p:spPr>
              <a:xfrm>
                <a:off x="-7150" y="131311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73" name="Google Shape;4173;p23"/>
              <p:cNvCxnSpPr/>
              <p:nvPr/>
            </p:nvCxnSpPr>
            <p:spPr>
              <a:xfrm>
                <a:off x="-7150" y="136949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74" name="Google Shape;4174;p23"/>
              <p:cNvCxnSpPr/>
              <p:nvPr/>
            </p:nvCxnSpPr>
            <p:spPr>
              <a:xfrm>
                <a:off x="-7150" y="142587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75" name="Google Shape;4175;p23"/>
              <p:cNvCxnSpPr/>
              <p:nvPr/>
            </p:nvCxnSpPr>
            <p:spPr>
              <a:xfrm>
                <a:off x="-7150" y="148225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76" name="Google Shape;4176;p23"/>
              <p:cNvCxnSpPr/>
              <p:nvPr/>
            </p:nvCxnSpPr>
            <p:spPr>
              <a:xfrm>
                <a:off x="-7150" y="153862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77" name="Google Shape;4177;p23"/>
              <p:cNvCxnSpPr/>
              <p:nvPr/>
            </p:nvCxnSpPr>
            <p:spPr>
              <a:xfrm>
                <a:off x="-7150" y="159500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78" name="Google Shape;4178;p23"/>
              <p:cNvCxnSpPr/>
              <p:nvPr/>
            </p:nvCxnSpPr>
            <p:spPr>
              <a:xfrm>
                <a:off x="-7150" y="165138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79" name="Google Shape;4179;p23"/>
              <p:cNvCxnSpPr/>
              <p:nvPr/>
            </p:nvCxnSpPr>
            <p:spPr>
              <a:xfrm>
                <a:off x="-7150" y="170776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80" name="Google Shape;4180;p23"/>
              <p:cNvCxnSpPr/>
              <p:nvPr/>
            </p:nvCxnSpPr>
            <p:spPr>
              <a:xfrm>
                <a:off x="-7150" y="176414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81" name="Google Shape;4181;p23"/>
              <p:cNvCxnSpPr/>
              <p:nvPr/>
            </p:nvCxnSpPr>
            <p:spPr>
              <a:xfrm>
                <a:off x="-7150" y="182052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82" name="Google Shape;4182;p23"/>
              <p:cNvCxnSpPr/>
              <p:nvPr/>
            </p:nvCxnSpPr>
            <p:spPr>
              <a:xfrm>
                <a:off x="-7150" y="187690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83" name="Google Shape;4183;p23"/>
              <p:cNvCxnSpPr/>
              <p:nvPr/>
            </p:nvCxnSpPr>
            <p:spPr>
              <a:xfrm>
                <a:off x="-7150" y="193328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84" name="Google Shape;4184;p23"/>
              <p:cNvCxnSpPr/>
              <p:nvPr/>
            </p:nvCxnSpPr>
            <p:spPr>
              <a:xfrm>
                <a:off x="-7150" y="198966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85" name="Google Shape;4185;p23"/>
              <p:cNvCxnSpPr/>
              <p:nvPr/>
            </p:nvCxnSpPr>
            <p:spPr>
              <a:xfrm>
                <a:off x="-7150" y="204603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86" name="Google Shape;4186;p23"/>
              <p:cNvCxnSpPr/>
              <p:nvPr/>
            </p:nvCxnSpPr>
            <p:spPr>
              <a:xfrm>
                <a:off x="-7150" y="210241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87" name="Google Shape;4187;p23"/>
              <p:cNvCxnSpPr/>
              <p:nvPr/>
            </p:nvCxnSpPr>
            <p:spPr>
              <a:xfrm>
                <a:off x="-7150" y="215879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88" name="Google Shape;4188;p23"/>
              <p:cNvCxnSpPr/>
              <p:nvPr/>
            </p:nvCxnSpPr>
            <p:spPr>
              <a:xfrm>
                <a:off x="-7150" y="221517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89" name="Google Shape;4189;p23"/>
              <p:cNvCxnSpPr/>
              <p:nvPr/>
            </p:nvCxnSpPr>
            <p:spPr>
              <a:xfrm>
                <a:off x="-7150" y="227155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90" name="Google Shape;4190;p23"/>
              <p:cNvCxnSpPr/>
              <p:nvPr/>
            </p:nvCxnSpPr>
            <p:spPr>
              <a:xfrm>
                <a:off x="-7150" y="232793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91" name="Google Shape;4191;p23"/>
              <p:cNvCxnSpPr/>
              <p:nvPr/>
            </p:nvCxnSpPr>
            <p:spPr>
              <a:xfrm>
                <a:off x="-7150" y="238431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92" name="Google Shape;4192;p23"/>
              <p:cNvCxnSpPr/>
              <p:nvPr/>
            </p:nvCxnSpPr>
            <p:spPr>
              <a:xfrm>
                <a:off x="-7150" y="244069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93" name="Google Shape;4193;p23"/>
              <p:cNvCxnSpPr/>
              <p:nvPr/>
            </p:nvCxnSpPr>
            <p:spPr>
              <a:xfrm>
                <a:off x="-7150" y="249706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94" name="Google Shape;4194;p23"/>
              <p:cNvCxnSpPr/>
              <p:nvPr/>
            </p:nvCxnSpPr>
            <p:spPr>
              <a:xfrm>
                <a:off x="-7150" y="255344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95" name="Google Shape;4195;p23"/>
              <p:cNvCxnSpPr/>
              <p:nvPr/>
            </p:nvCxnSpPr>
            <p:spPr>
              <a:xfrm>
                <a:off x="-7150" y="260982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96" name="Google Shape;4196;p23"/>
              <p:cNvCxnSpPr/>
              <p:nvPr/>
            </p:nvCxnSpPr>
            <p:spPr>
              <a:xfrm>
                <a:off x="-7150" y="266620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97" name="Google Shape;4197;p23"/>
              <p:cNvCxnSpPr/>
              <p:nvPr/>
            </p:nvCxnSpPr>
            <p:spPr>
              <a:xfrm>
                <a:off x="-7150" y="272258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98" name="Google Shape;4198;p23"/>
              <p:cNvCxnSpPr/>
              <p:nvPr/>
            </p:nvCxnSpPr>
            <p:spPr>
              <a:xfrm>
                <a:off x="-7150" y="277896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99" name="Google Shape;4199;p23"/>
              <p:cNvCxnSpPr/>
              <p:nvPr/>
            </p:nvCxnSpPr>
            <p:spPr>
              <a:xfrm>
                <a:off x="-7150" y="283534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00" name="Google Shape;4200;p23"/>
              <p:cNvCxnSpPr/>
              <p:nvPr/>
            </p:nvCxnSpPr>
            <p:spPr>
              <a:xfrm>
                <a:off x="-7150" y="289172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01" name="Google Shape;4201;p23"/>
              <p:cNvCxnSpPr/>
              <p:nvPr/>
            </p:nvCxnSpPr>
            <p:spPr>
              <a:xfrm>
                <a:off x="-7150" y="294810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02" name="Google Shape;4202;p23"/>
              <p:cNvCxnSpPr/>
              <p:nvPr/>
            </p:nvCxnSpPr>
            <p:spPr>
              <a:xfrm>
                <a:off x="-7150" y="300447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03" name="Google Shape;4203;p23"/>
              <p:cNvCxnSpPr/>
              <p:nvPr/>
            </p:nvCxnSpPr>
            <p:spPr>
              <a:xfrm>
                <a:off x="-7150" y="306085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04" name="Google Shape;4204;p23"/>
              <p:cNvCxnSpPr/>
              <p:nvPr/>
            </p:nvCxnSpPr>
            <p:spPr>
              <a:xfrm>
                <a:off x="-7150" y="311723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05" name="Google Shape;4205;p23"/>
              <p:cNvCxnSpPr/>
              <p:nvPr/>
            </p:nvCxnSpPr>
            <p:spPr>
              <a:xfrm>
                <a:off x="-7150" y="317361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06" name="Google Shape;4206;p23"/>
              <p:cNvCxnSpPr/>
              <p:nvPr/>
            </p:nvCxnSpPr>
            <p:spPr>
              <a:xfrm>
                <a:off x="-7150" y="322999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07" name="Google Shape;4207;p23"/>
              <p:cNvCxnSpPr/>
              <p:nvPr/>
            </p:nvCxnSpPr>
            <p:spPr>
              <a:xfrm>
                <a:off x="-7150" y="328637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08" name="Google Shape;4208;p23"/>
              <p:cNvCxnSpPr/>
              <p:nvPr/>
            </p:nvCxnSpPr>
            <p:spPr>
              <a:xfrm>
                <a:off x="-7150" y="334275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09" name="Google Shape;4209;p23"/>
              <p:cNvCxnSpPr/>
              <p:nvPr/>
            </p:nvCxnSpPr>
            <p:spPr>
              <a:xfrm>
                <a:off x="-7150" y="339913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10" name="Google Shape;4210;p23"/>
              <p:cNvCxnSpPr/>
              <p:nvPr/>
            </p:nvCxnSpPr>
            <p:spPr>
              <a:xfrm>
                <a:off x="-7150" y="345551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11" name="Google Shape;4211;p23"/>
              <p:cNvCxnSpPr/>
              <p:nvPr/>
            </p:nvCxnSpPr>
            <p:spPr>
              <a:xfrm>
                <a:off x="-7150" y="351188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12" name="Google Shape;4212;p23"/>
              <p:cNvCxnSpPr/>
              <p:nvPr/>
            </p:nvCxnSpPr>
            <p:spPr>
              <a:xfrm>
                <a:off x="-7150" y="356826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13" name="Google Shape;4213;p23"/>
              <p:cNvCxnSpPr/>
              <p:nvPr/>
            </p:nvCxnSpPr>
            <p:spPr>
              <a:xfrm>
                <a:off x="-7150" y="362464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14" name="Google Shape;4214;p23"/>
              <p:cNvCxnSpPr/>
              <p:nvPr/>
            </p:nvCxnSpPr>
            <p:spPr>
              <a:xfrm>
                <a:off x="-7150" y="368102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15" name="Google Shape;4215;p23"/>
              <p:cNvCxnSpPr/>
              <p:nvPr/>
            </p:nvCxnSpPr>
            <p:spPr>
              <a:xfrm>
                <a:off x="-7150" y="373740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16" name="Google Shape;4216;p23"/>
              <p:cNvCxnSpPr/>
              <p:nvPr/>
            </p:nvCxnSpPr>
            <p:spPr>
              <a:xfrm>
                <a:off x="-7150" y="379378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17" name="Google Shape;4217;p23"/>
              <p:cNvCxnSpPr/>
              <p:nvPr/>
            </p:nvCxnSpPr>
            <p:spPr>
              <a:xfrm>
                <a:off x="-7150" y="385016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18" name="Google Shape;4218;p23"/>
              <p:cNvCxnSpPr/>
              <p:nvPr/>
            </p:nvCxnSpPr>
            <p:spPr>
              <a:xfrm>
                <a:off x="-7150" y="390654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19" name="Google Shape;4219;p23"/>
              <p:cNvCxnSpPr/>
              <p:nvPr/>
            </p:nvCxnSpPr>
            <p:spPr>
              <a:xfrm>
                <a:off x="-7150" y="396291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20" name="Google Shape;4220;p23"/>
              <p:cNvCxnSpPr/>
              <p:nvPr/>
            </p:nvCxnSpPr>
            <p:spPr>
              <a:xfrm>
                <a:off x="-7150" y="401929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21" name="Google Shape;4221;p23"/>
              <p:cNvCxnSpPr/>
              <p:nvPr/>
            </p:nvCxnSpPr>
            <p:spPr>
              <a:xfrm>
                <a:off x="-7150" y="407567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22" name="Google Shape;4222;p23"/>
              <p:cNvCxnSpPr/>
              <p:nvPr/>
            </p:nvCxnSpPr>
            <p:spPr>
              <a:xfrm>
                <a:off x="-7150" y="413205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23" name="Google Shape;4223;p23"/>
              <p:cNvCxnSpPr/>
              <p:nvPr/>
            </p:nvCxnSpPr>
            <p:spPr>
              <a:xfrm>
                <a:off x="-7150" y="418843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24" name="Google Shape;4224;p23"/>
              <p:cNvCxnSpPr/>
              <p:nvPr/>
            </p:nvCxnSpPr>
            <p:spPr>
              <a:xfrm>
                <a:off x="-7150" y="424481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25" name="Google Shape;4225;p23"/>
              <p:cNvCxnSpPr/>
              <p:nvPr/>
            </p:nvCxnSpPr>
            <p:spPr>
              <a:xfrm>
                <a:off x="-7150" y="430119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26" name="Google Shape;4226;p23"/>
              <p:cNvCxnSpPr/>
              <p:nvPr/>
            </p:nvCxnSpPr>
            <p:spPr>
              <a:xfrm>
                <a:off x="-7150" y="435757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27" name="Google Shape;4227;p23"/>
              <p:cNvCxnSpPr/>
              <p:nvPr/>
            </p:nvCxnSpPr>
            <p:spPr>
              <a:xfrm>
                <a:off x="-7150" y="441395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28" name="Google Shape;4228;p23"/>
              <p:cNvCxnSpPr/>
              <p:nvPr/>
            </p:nvCxnSpPr>
            <p:spPr>
              <a:xfrm>
                <a:off x="-7150" y="4470329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29" name="Google Shape;4229;p23"/>
              <p:cNvCxnSpPr/>
              <p:nvPr/>
            </p:nvCxnSpPr>
            <p:spPr>
              <a:xfrm>
                <a:off x="-7150" y="452670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30" name="Google Shape;4230;p23"/>
              <p:cNvCxnSpPr/>
              <p:nvPr/>
            </p:nvCxnSpPr>
            <p:spPr>
              <a:xfrm>
                <a:off x="-7150" y="458308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31" name="Google Shape;4231;p23"/>
              <p:cNvCxnSpPr/>
              <p:nvPr/>
            </p:nvCxnSpPr>
            <p:spPr>
              <a:xfrm>
                <a:off x="-7150" y="463946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32" name="Google Shape;4232;p23"/>
              <p:cNvCxnSpPr/>
              <p:nvPr/>
            </p:nvCxnSpPr>
            <p:spPr>
              <a:xfrm>
                <a:off x="-7150" y="4695844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33" name="Google Shape;4233;p23"/>
              <p:cNvCxnSpPr/>
              <p:nvPr/>
            </p:nvCxnSpPr>
            <p:spPr>
              <a:xfrm>
                <a:off x="-7150" y="4752223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34" name="Google Shape;4234;p23"/>
              <p:cNvCxnSpPr/>
              <p:nvPr/>
            </p:nvCxnSpPr>
            <p:spPr>
              <a:xfrm>
                <a:off x="-7150" y="4808602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35" name="Google Shape;4235;p23"/>
              <p:cNvCxnSpPr/>
              <p:nvPr/>
            </p:nvCxnSpPr>
            <p:spPr>
              <a:xfrm>
                <a:off x="-7150" y="4864981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36" name="Google Shape;4236;p23"/>
              <p:cNvCxnSpPr/>
              <p:nvPr/>
            </p:nvCxnSpPr>
            <p:spPr>
              <a:xfrm>
                <a:off x="-7150" y="4921360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37" name="Google Shape;4237;p23"/>
              <p:cNvCxnSpPr/>
              <p:nvPr/>
            </p:nvCxnSpPr>
            <p:spPr>
              <a:xfrm>
                <a:off x="-7150" y="4977738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38" name="Google Shape;4238;p23"/>
              <p:cNvCxnSpPr/>
              <p:nvPr/>
            </p:nvCxnSpPr>
            <p:spPr>
              <a:xfrm>
                <a:off x="-7150" y="5034117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39" name="Google Shape;4239;p23"/>
              <p:cNvCxnSpPr/>
              <p:nvPr/>
            </p:nvCxnSpPr>
            <p:spPr>
              <a:xfrm>
                <a:off x="-7150" y="5090496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40" name="Google Shape;4240;p23"/>
              <p:cNvCxnSpPr/>
              <p:nvPr/>
            </p:nvCxnSpPr>
            <p:spPr>
              <a:xfrm>
                <a:off x="-7150" y="5146875"/>
                <a:ext cx="9151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241" name="Google Shape;4241;p23"/>
            <p:cNvSpPr/>
            <p:nvPr/>
          </p:nvSpPr>
          <p:spPr>
            <a:xfrm>
              <a:off x="0" y="0"/>
              <a:ext cx="163200" cy="5156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23"/>
            <p:cNvSpPr/>
            <p:nvPr/>
          </p:nvSpPr>
          <p:spPr>
            <a:xfrm>
              <a:off x="8980800" y="0"/>
              <a:ext cx="163200" cy="5156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23"/>
            <p:cNvSpPr/>
            <p:nvPr/>
          </p:nvSpPr>
          <p:spPr>
            <a:xfrm rot="5400000">
              <a:off x="4490500" y="515125"/>
              <a:ext cx="163200" cy="914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23"/>
            <p:cNvSpPr/>
            <p:nvPr/>
          </p:nvSpPr>
          <p:spPr>
            <a:xfrm rot="5400000">
              <a:off x="4490500" y="-4490400"/>
              <a:ext cx="163200" cy="914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45" name="Google Shape;4245;p23"/>
          <p:cNvSpPr/>
          <p:nvPr/>
        </p:nvSpPr>
        <p:spPr>
          <a:xfrm rot="-5400000">
            <a:off x="6043713" y="356563"/>
            <a:ext cx="422700" cy="423000"/>
          </a:xfrm>
          <a:prstGeom prst="ellipse">
            <a:avLst/>
          </a:prstGeom>
          <a:gradFill>
            <a:gsLst>
              <a:gs pos="0">
                <a:schemeClr val="accent4"/>
              </a:gs>
              <a:gs pos="15000">
                <a:schemeClr val="accent4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6" name="Google Shape;4246;p23"/>
          <p:cNvSpPr/>
          <p:nvPr/>
        </p:nvSpPr>
        <p:spPr>
          <a:xfrm rot="-5400000">
            <a:off x="6391225" y="356563"/>
            <a:ext cx="422700" cy="423000"/>
          </a:xfrm>
          <a:prstGeom prst="ellipse">
            <a:avLst/>
          </a:prstGeom>
          <a:gradFill>
            <a:gsLst>
              <a:gs pos="0">
                <a:schemeClr val="accent4"/>
              </a:gs>
              <a:gs pos="15000">
                <a:schemeClr val="accent4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7" name="Google Shape;4247;p23"/>
          <p:cNvSpPr/>
          <p:nvPr/>
        </p:nvSpPr>
        <p:spPr>
          <a:xfrm rot="-5400000">
            <a:off x="6738738" y="356563"/>
            <a:ext cx="422700" cy="423000"/>
          </a:xfrm>
          <a:prstGeom prst="ellipse">
            <a:avLst/>
          </a:prstGeom>
          <a:gradFill>
            <a:gsLst>
              <a:gs pos="0">
                <a:schemeClr val="accent4"/>
              </a:gs>
              <a:gs pos="15000">
                <a:schemeClr val="accent4"/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8" name="Google Shape;4248;p23"/>
          <p:cNvSpPr/>
          <p:nvPr/>
        </p:nvSpPr>
        <p:spPr>
          <a:xfrm>
            <a:off x="676097" y="532076"/>
            <a:ext cx="7791806" cy="6152007"/>
          </a:xfrm>
          <a:custGeom>
            <a:avLst/>
            <a:gdLst/>
            <a:ahLst/>
            <a:cxnLst/>
            <a:rect l="l" t="t" r="r" b="b"/>
            <a:pathLst>
              <a:path w="76103" h="60087" extrusionOk="0">
                <a:moveTo>
                  <a:pt x="38068" y="1"/>
                </a:moveTo>
                <a:cubicBezTo>
                  <a:pt x="15723" y="1"/>
                  <a:pt x="1827" y="1338"/>
                  <a:pt x="1827" y="1338"/>
                </a:cubicBezTo>
                <a:cubicBezTo>
                  <a:pt x="816" y="1338"/>
                  <a:pt x="1" y="2153"/>
                  <a:pt x="1" y="3165"/>
                </a:cubicBezTo>
                <a:lnTo>
                  <a:pt x="1" y="58260"/>
                </a:lnTo>
                <a:cubicBezTo>
                  <a:pt x="1" y="59271"/>
                  <a:pt x="816" y="60086"/>
                  <a:pt x="1827" y="60086"/>
                </a:cubicBezTo>
                <a:lnTo>
                  <a:pt x="74276" y="60086"/>
                </a:lnTo>
                <a:cubicBezTo>
                  <a:pt x="75287" y="60086"/>
                  <a:pt x="76103" y="59271"/>
                  <a:pt x="76103" y="58260"/>
                </a:cubicBezTo>
                <a:lnTo>
                  <a:pt x="76103" y="3165"/>
                </a:lnTo>
                <a:cubicBezTo>
                  <a:pt x="76103" y="2153"/>
                  <a:pt x="75287" y="1338"/>
                  <a:pt x="74309" y="1338"/>
                </a:cubicBezTo>
                <a:cubicBezTo>
                  <a:pt x="74309" y="1338"/>
                  <a:pt x="60380" y="1"/>
                  <a:pt x="38068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133350" dir="27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9" name="Google Shape;4249;p23"/>
          <p:cNvSpPr/>
          <p:nvPr/>
        </p:nvSpPr>
        <p:spPr>
          <a:xfrm>
            <a:off x="7245863" y="597409"/>
            <a:ext cx="58800" cy="451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0" name="Google Shape;4250;p23"/>
          <p:cNvSpPr/>
          <p:nvPr/>
        </p:nvSpPr>
        <p:spPr>
          <a:xfrm>
            <a:off x="1839338" y="597409"/>
            <a:ext cx="58800" cy="451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1" name="Google Shape;4251;p23"/>
          <p:cNvSpPr/>
          <p:nvPr/>
        </p:nvSpPr>
        <p:spPr>
          <a:xfrm>
            <a:off x="689117" y="1488314"/>
            <a:ext cx="434317" cy="233847"/>
          </a:xfrm>
          <a:custGeom>
            <a:avLst/>
            <a:gdLst/>
            <a:ahLst/>
            <a:cxnLst/>
            <a:rect l="l" t="t" r="r" b="b"/>
            <a:pathLst>
              <a:path w="4242" h="2284" extrusionOk="0">
                <a:moveTo>
                  <a:pt x="1" y="0"/>
                </a:moveTo>
                <a:lnTo>
                  <a:pt x="1" y="2284"/>
                </a:lnTo>
                <a:lnTo>
                  <a:pt x="2806" y="2284"/>
                </a:lnTo>
                <a:cubicBezTo>
                  <a:pt x="4241" y="2218"/>
                  <a:pt x="4241" y="98"/>
                  <a:pt x="280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2" name="Google Shape;4252;p23"/>
          <p:cNvSpPr/>
          <p:nvPr/>
        </p:nvSpPr>
        <p:spPr>
          <a:xfrm>
            <a:off x="689117" y="1872365"/>
            <a:ext cx="434317" cy="233847"/>
          </a:xfrm>
          <a:custGeom>
            <a:avLst/>
            <a:gdLst/>
            <a:ahLst/>
            <a:cxnLst/>
            <a:rect l="l" t="t" r="r" b="b"/>
            <a:pathLst>
              <a:path w="4242" h="2284" extrusionOk="0">
                <a:moveTo>
                  <a:pt x="1" y="1"/>
                </a:moveTo>
                <a:lnTo>
                  <a:pt x="1" y="2284"/>
                </a:lnTo>
                <a:lnTo>
                  <a:pt x="2806" y="2284"/>
                </a:lnTo>
                <a:cubicBezTo>
                  <a:pt x="4241" y="2186"/>
                  <a:pt x="4241" y="66"/>
                  <a:pt x="2806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3" name="Google Shape;4253;p23"/>
          <p:cNvSpPr/>
          <p:nvPr/>
        </p:nvSpPr>
        <p:spPr>
          <a:xfrm>
            <a:off x="689117" y="2256417"/>
            <a:ext cx="440972" cy="233950"/>
          </a:xfrm>
          <a:custGeom>
            <a:avLst/>
            <a:gdLst/>
            <a:ahLst/>
            <a:cxnLst/>
            <a:rect l="l" t="t" r="r" b="b"/>
            <a:pathLst>
              <a:path w="4307" h="2285" extrusionOk="0">
                <a:moveTo>
                  <a:pt x="1" y="1"/>
                </a:moveTo>
                <a:lnTo>
                  <a:pt x="1" y="2284"/>
                </a:lnTo>
                <a:lnTo>
                  <a:pt x="2806" y="2284"/>
                </a:lnTo>
                <a:cubicBezTo>
                  <a:pt x="4307" y="2284"/>
                  <a:pt x="4307" y="1"/>
                  <a:pt x="2806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4" name="Google Shape;4254;p23"/>
          <p:cNvSpPr/>
          <p:nvPr/>
        </p:nvSpPr>
        <p:spPr>
          <a:xfrm>
            <a:off x="689117" y="2637192"/>
            <a:ext cx="404216" cy="237226"/>
          </a:xfrm>
          <a:custGeom>
            <a:avLst/>
            <a:gdLst/>
            <a:ahLst/>
            <a:cxnLst/>
            <a:rect l="l" t="t" r="r" b="b"/>
            <a:pathLst>
              <a:path w="3948" h="2317" extrusionOk="0">
                <a:moveTo>
                  <a:pt x="1" y="1"/>
                </a:moveTo>
                <a:lnTo>
                  <a:pt x="1" y="2317"/>
                </a:lnTo>
                <a:lnTo>
                  <a:pt x="2806" y="2317"/>
                </a:lnTo>
                <a:cubicBezTo>
                  <a:pt x="3426" y="2317"/>
                  <a:pt x="3948" y="1795"/>
                  <a:pt x="3948" y="1175"/>
                </a:cubicBezTo>
                <a:cubicBezTo>
                  <a:pt x="3948" y="522"/>
                  <a:pt x="3426" y="1"/>
                  <a:pt x="2806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5" name="Google Shape;4255;p23"/>
          <p:cNvSpPr/>
          <p:nvPr/>
        </p:nvSpPr>
        <p:spPr>
          <a:xfrm>
            <a:off x="689117" y="3021243"/>
            <a:ext cx="404216" cy="234052"/>
          </a:xfrm>
          <a:custGeom>
            <a:avLst/>
            <a:gdLst/>
            <a:ahLst/>
            <a:cxnLst/>
            <a:rect l="l" t="t" r="r" b="b"/>
            <a:pathLst>
              <a:path w="3948" h="2286" extrusionOk="0">
                <a:moveTo>
                  <a:pt x="1" y="1"/>
                </a:moveTo>
                <a:lnTo>
                  <a:pt x="1" y="2284"/>
                </a:lnTo>
                <a:lnTo>
                  <a:pt x="2806" y="2284"/>
                </a:lnTo>
                <a:cubicBezTo>
                  <a:pt x="2824" y="2285"/>
                  <a:pt x="2843" y="2286"/>
                  <a:pt x="2861" y="2286"/>
                </a:cubicBezTo>
                <a:cubicBezTo>
                  <a:pt x="3456" y="2286"/>
                  <a:pt x="3948" y="1776"/>
                  <a:pt x="3948" y="1143"/>
                </a:cubicBezTo>
                <a:cubicBezTo>
                  <a:pt x="3948" y="523"/>
                  <a:pt x="3426" y="1"/>
                  <a:pt x="2806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6" name="Google Shape;4256;p23"/>
          <p:cNvSpPr/>
          <p:nvPr/>
        </p:nvSpPr>
        <p:spPr>
          <a:xfrm>
            <a:off x="8050667" y="1488314"/>
            <a:ext cx="404216" cy="233847"/>
          </a:xfrm>
          <a:custGeom>
            <a:avLst/>
            <a:gdLst/>
            <a:ahLst/>
            <a:cxnLst/>
            <a:rect l="l" t="t" r="r" b="b"/>
            <a:pathLst>
              <a:path w="3948" h="2284" extrusionOk="0">
                <a:moveTo>
                  <a:pt x="1175" y="0"/>
                </a:moveTo>
                <a:cubicBezTo>
                  <a:pt x="523" y="0"/>
                  <a:pt x="1" y="522"/>
                  <a:pt x="1" y="1142"/>
                </a:cubicBezTo>
                <a:cubicBezTo>
                  <a:pt x="1" y="1794"/>
                  <a:pt x="523" y="2284"/>
                  <a:pt x="1142" y="2284"/>
                </a:cubicBezTo>
                <a:lnTo>
                  <a:pt x="3948" y="2284"/>
                </a:lnTo>
                <a:lnTo>
                  <a:pt x="3948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7" name="Google Shape;4257;p23"/>
          <p:cNvSpPr/>
          <p:nvPr/>
        </p:nvSpPr>
        <p:spPr>
          <a:xfrm>
            <a:off x="8020668" y="1872365"/>
            <a:ext cx="434215" cy="233847"/>
          </a:xfrm>
          <a:custGeom>
            <a:avLst/>
            <a:gdLst/>
            <a:ahLst/>
            <a:cxnLst/>
            <a:rect l="l" t="t" r="r" b="b"/>
            <a:pathLst>
              <a:path w="4241" h="2284" extrusionOk="0">
                <a:moveTo>
                  <a:pt x="1468" y="1"/>
                </a:moveTo>
                <a:cubicBezTo>
                  <a:pt x="0" y="66"/>
                  <a:pt x="0" y="2186"/>
                  <a:pt x="1468" y="2284"/>
                </a:cubicBezTo>
                <a:lnTo>
                  <a:pt x="4241" y="2284"/>
                </a:lnTo>
                <a:lnTo>
                  <a:pt x="4241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8" name="Google Shape;4258;p23"/>
          <p:cNvSpPr/>
          <p:nvPr/>
        </p:nvSpPr>
        <p:spPr>
          <a:xfrm>
            <a:off x="8013911" y="2256417"/>
            <a:ext cx="440972" cy="233950"/>
          </a:xfrm>
          <a:custGeom>
            <a:avLst/>
            <a:gdLst/>
            <a:ahLst/>
            <a:cxnLst/>
            <a:rect l="l" t="t" r="r" b="b"/>
            <a:pathLst>
              <a:path w="4307" h="2285" extrusionOk="0">
                <a:moveTo>
                  <a:pt x="1534" y="1"/>
                </a:moveTo>
                <a:cubicBezTo>
                  <a:pt x="1" y="1"/>
                  <a:pt x="1" y="2284"/>
                  <a:pt x="1534" y="2284"/>
                </a:cubicBezTo>
                <a:lnTo>
                  <a:pt x="4307" y="2284"/>
                </a:lnTo>
                <a:lnTo>
                  <a:pt x="4307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9" name="Google Shape;4259;p23"/>
          <p:cNvSpPr/>
          <p:nvPr/>
        </p:nvSpPr>
        <p:spPr>
          <a:xfrm>
            <a:off x="8013911" y="2637192"/>
            <a:ext cx="440972" cy="237226"/>
          </a:xfrm>
          <a:custGeom>
            <a:avLst/>
            <a:gdLst/>
            <a:ahLst/>
            <a:cxnLst/>
            <a:rect l="l" t="t" r="r" b="b"/>
            <a:pathLst>
              <a:path w="4307" h="2317" extrusionOk="0">
                <a:moveTo>
                  <a:pt x="1534" y="1"/>
                </a:moveTo>
                <a:cubicBezTo>
                  <a:pt x="1" y="1"/>
                  <a:pt x="1" y="2317"/>
                  <a:pt x="1534" y="2317"/>
                </a:cubicBezTo>
                <a:lnTo>
                  <a:pt x="4307" y="2317"/>
                </a:lnTo>
                <a:lnTo>
                  <a:pt x="4307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0" name="Google Shape;4260;p23"/>
          <p:cNvSpPr/>
          <p:nvPr/>
        </p:nvSpPr>
        <p:spPr>
          <a:xfrm>
            <a:off x="8020668" y="3021243"/>
            <a:ext cx="434215" cy="237226"/>
          </a:xfrm>
          <a:custGeom>
            <a:avLst/>
            <a:gdLst/>
            <a:ahLst/>
            <a:cxnLst/>
            <a:rect l="l" t="t" r="r" b="b"/>
            <a:pathLst>
              <a:path w="4241" h="2317" extrusionOk="0">
                <a:moveTo>
                  <a:pt x="1468" y="1"/>
                </a:moveTo>
                <a:cubicBezTo>
                  <a:pt x="0" y="99"/>
                  <a:pt x="0" y="2219"/>
                  <a:pt x="1468" y="2317"/>
                </a:cubicBezTo>
                <a:lnTo>
                  <a:pt x="4241" y="2317"/>
                </a:lnTo>
                <a:lnTo>
                  <a:pt x="4241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61" name="Google Shape;4261;p23"/>
          <p:cNvCxnSpPr/>
          <p:nvPr/>
        </p:nvCxnSpPr>
        <p:spPr>
          <a:xfrm>
            <a:off x="1869250" y="4750750"/>
            <a:ext cx="54354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2" name="Google Shape;4262;p23"/>
          <p:cNvSpPr txBox="1">
            <a:spLocks noGrp="1"/>
          </p:cNvSpPr>
          <p:nvPr>
            <p:ph type="title"/>
          </p:nvPr>
        </p:nvSpPr>
        <p:spPr>
          <a:xfrm>
            <a:off x="2854650" y="852700"/>
            <a:ext cx="3434700" cy="6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263" name="Google Shape;4263;p23"/>
          <p:cNvSpPr txBox="1">
            <a:spLocks noGrp="1"/>
          </p:cNvSpPr>
          <p:nvPr>
            <p:ph type="subTitle" idx="1"/>
          </p:nvPr>
        </p:nvSpPr>
        <p:spPr>
          <a:xfrm>
            <a:off x="2854650" y="1493700"/>
            <a:ext cx="3434700" cy="11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264" name="Google Shape;4264;p23"/>
          <p:cNvSpPr txBox="1"/>
          <p:nvPr/>
        </p:nvSpPr>
        <p:spPr>
          <a:xfrm>
            <a:off x="2727150" y="3507075"/>
            <a:ext cx="3689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,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1100" y="368825"/>
            <a:ext cx="7901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urret Road"/>
              <a:buNone/>
              <a:defRPr sz="3400" b="1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urret Road"/>
              <a:buNone/>
              <a:defRPr sz="3400" b="1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urret Road"/>
              <a:buNone/>
              <a:defRPr sz="3400" b="1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urret Road"/>
              <a:buNone/>
              <a:defRPr sz="3400" b="1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urret Road"/>
              <a:buNone/>
              <a:defRPr sz="3400" b="1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urret Road"/>
              <a:buNone/>
              <a:defRPr sz="3400" b="1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urret Road"/>
              <a:buNone/>
              <a:defRPr sz="3400" b="1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urret Road"/>
              <a:buNone/>
              <a:defRPr sz="3400" b="1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urret Road"/>
              <a:buNone/>
              <a:defRPr sz="3400" b="1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1100" y="1152475"/>
            <a:ext cx="7901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ssistant Medium"/>
              <a:buChar char="●"/>
              <a:defRPr sz="15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marL="914400" lvl="1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ssistant Medium"/>
              <a:buChar char="○"/>
              <a:defRPr sz="15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2pPr>
            <a:lvl3pPr marL="1371600" lvl="2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ssistant Medium"/>
              <a:buChar char="■"/>
              <a:defRPr sz="15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3pPr>
            <a:lvl4pPr marL="1828800" lvl="3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ssistant Medium"/>
              <a:buChar char="●"/>
              <a:defRPr sz="15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4pPr>
            <a:lvl5pPr marL="2286000" lvl="4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ssistant Medium"/>
              <a:buChar char="○"/>
              <a:defRPr sz="15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5pPr>
            <a:lvl6pPr marL="2743200" lvl="5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ssistant Medium"/>
              <a:buChar char="■"/>
              <a:defRPr sz="15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6pPr>
            <a:lvl7pPr marL="3200400" lvl="6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ssistant Medium"/>
              <a:buChar char="●"/>
              <a:defRPr sz="15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7pPr>
            <a:lvl8pPr marL="3657600" lvl="7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ssistant Medium"/>
              <a:buChar char="○"/>
              <a:defRPr sz="15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8pPr>
            <a:lvl9pPr marL="4114800" lvl="8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ssistant Medium"/>
              <a:buChar char="■"/>
              <a:defRPr sz="15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6" r:id="rId4"/>
    <p:sldLayoutId id="2147483658" r:id="rId5"/>
    <p:sldLayoutId id="2147483659" r:id="rId6"/>
    <p:sldLayoutId id="2147483660" r:id="rId7"/>
    <p:sldLayoutId id="2147483662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1" name="Google Shape;4871;p30"/>
          <p:cNvSpPr/>
          <p:nvPr/>
        </p:nvSpPr>
        <p:spPr>
          <a:xfrm>
            <a:off x="1472601" y="1137285"/>
            <a:ext cx="6198797" cy="2868930"/>
          </a:xfrm>
          <a:custGeom>
            <a:avLst/>
            <a:gdLst/>
            <a:ahLst/>
            <a:cxnLst/>
            <a:rect l="l" t="t" r="r" b="b"/>
            <a:pathLst>
              <a:path w="60544" h="28021" extrusionOk="0">
                <a:moveTo>
                  <a:pt x="1828" y="0"/>
                </a:moveTo>
                <a:cubicBezTo>
                  <a:pt x="816" y="0"/>
                  <a:pt x="1" y="816"/>
                  <a:pt x="1" y="1860"/>
                </a:cubicBezTo>
                <a:lnTo>
                  <a:pt x="1" y="26194"/>
                </a:lnTo>
                <a:cubicBezTo>
                  <a:pt x="1" y="27205"/>
                  <a:pt x="816" y="28021"/>
                  <a:pt x="1828" y="28021"/>
                </a:cubicBezTo>
                <a:lnTo>
                  <a:pt x="58684" y="28021"/>
                </a:lnTo>
                <a:cubicBezTo>
                  <a:pt x="59695" y="28021"/>
                  <a:pt x="60543" y="27205"/>
                  <a:pt x="60543" y="26194"/>
                </a:cubicBezTo>
                <a:lnTo>
                  <a:pt x="60543" y="1860"/>
                </a:lnTo>
                <a:cubicBezTo>
                  <a:pt x="60543" y="816"/>
                  <a:pt x="59695" y="0"/>
                  <a:pt x="58684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318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2" name="Google Shape;4872;p30"/>
          <p:cNvSpPr/>
          <p:nvPr/>
        </p:nvSpPr>
        <p:spPr>
          <a:xfrm>
            <a:off x="2470200" y="3766602"/>
            <a:ext cx="4203600" cy="4569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402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3" name="Google Shape;4873;p30"/>
          <p:cNvSpPr txBox="1">
            <a:spLocks noGrp="1"/>
          </p:cNvSpPr>
          <p:nvPr>
            <p:ph type="ctrTitle"/>
          </p:nvPr>
        </p:nvSpPr>
        <p:spPr>
          <a:xfrm>
            <a:off x="1773150" y="1185750"/>
            <a:ext cx="5597700" cy="25808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/>
              <a:t>T</a:t>
            </a:r>
            <a:r>
              <a:rPr lang="en" sz="8800" dirty="0"/>
              <a:t>he Escape</a:t>
            </a:r>
            <a:endParaRPr sz="8800" dirty="0"/>
          </a:p>
        </p:txBody>
      </p:sp>
      <p:sp>
        <p:nvSpPr>
          <p:cNvPr id="4874" name="Google Shape;4874;p30"/>
          <p:cNvSpPr txBox="1">
            <a:spLocks noGrp="1"/>
          </p:cNvSpPr>
          <p:nvPr>
            <p:ph type="subTitle" idx="1"/>
          </p:nvPr>
        </p:nvSpPr>
        <p:spPr>
          <a:xfrm>
            <a:off x="2134325" y="3787574"/>
            <a:ext cx="4875300" cy="435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G</a:t>
            </a:r>
            <a:r>
              <a:rPr lang="en" b="1" dirty="0"/>
              <a:t>roup 3 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925;p34">
            <a:extLst>
              <a:ext uri="{FF2B5EF4-FFF2-40B4-BE49-F238E27FC236}">
                <a16:creationId xmlns:a16="http://schemas.microsoft.com/office/drawing/2014/main" id="{FB5315A9-C763-8A53-A00E-87AD53EEFF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179" y="309453"/>
            <a:ext cx="3644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props</a:t>
            </a:r>
            <a:endParaRPr dirty="0"/>
          </a:p>
        </p:txBody>
      </p:sp>
      <p:pic>
        <p:nvPicPr>
          <p:cNvPr id="3" name="Picture 2" descr="A green object with a door&#10;&#10;Description automatically generated with medium confidence">
            <a:extLst>
              <a:ext uri="{FF2B5EF4-FFF2-40B4-BE49-F238E27FC236}">
                <a16:creationId xmlns:a16="http://schemas.microsoft.com/office/drawing/2014/main" id="{7B90080E-9FCE-A515-F5E0-EE066D25F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659" y="731505"/>
            <a:ext cx="3839131" cy="36804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A17338-10FA-F5E0-B43D-D923309DF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486" y="477124"/>
            <a:ext cx="2338826" cy="41892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Google Shape;4927;p34">
            <a:extLst>
              <a:ext uri="{FF2B5EF4-FFF2-40B4-BE49-F238E27FC236}">
                <a16:creationId xmlns:a16="http://schemas.microsoft.com/office/drawing/2014/main" id="{038C7FD4-66E4-0186-A4EB-3679EAAAB36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103796" y="4534675"/>
            <a:ext cx="3644100" cy="26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Hana Mahmoud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0019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925;p34">
            <a:extLst>
              <a:ext uri="{FF2B5EF4-FFF2-40B4-BE49-F238E27FC236}">
                <a16:creationId xmlns:a16="http://schemas.microsoft.com/office/drawing/2014/main" id="{FB5315A9-C763-8A53-A00E-87AD53EEFF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179" y="309453"/>
            <a:ext cx="3644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props</a:t>
            </a:r>
            <a:endParaRPr dirty="0"/>
          </a:p>
        </p:txBody>
      </p:sp>
      <p:pic>
        <p:nvPicPr>
          <p:cNvPr id="4" name="Picture 3" descr="A computer screen with two long poles&#10;&#10;Description automatically generated with medium confidence">
            <a:extLst>
              <a:ext uri="{FF2B5EF4-FFF2-40B4-BE49-F238E27FC236}">
                <a16:creationId xmlns:a16="http://schemas.microsoft.com/office/drawing/2014/main" id="{80709E97-296F-22E0-53F6-3F443D3FE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229" y="642584"/>
            <a:ext cx="2137635" cy="38583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white box with a handle&#10;&#10;Description automatically generated with medium confidence">
            <a:extLst>
              <a:ext uri="{FF2B5EF4-FFF2-40B4-BE49-F238E27FC236}">
                <a16:creationId xmlns:a16="http://schemas.microsoft.com/office/drawing/2014/main" id="{0784F62B-FBD3-8E79-7A36-F79FA0F3B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79" y="1151253"/>
            <a:ext cx="2881993" cy="21725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white box with two long tubes&#10;&#10;Description automatically generated with medium confidence">
            <a:extLst>
              <a:ext uri="{FF2B5EF4-FFF2-40B4-BE49-F238E27FC236}">
                <a16:creationId xmlns:a16="http://schemas.microsoft.com/office/drawing/2014/main" id="{4BFB2132-64AD-DEC5-51E1-BF8733093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4028" y="1903595"/>
            <a:ext cx="2575961" cy="25973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Google Shape;4927;p34">
            <a:extLst>
              <a:ext uri="{FF2B5EF4-FFF2-40B4-BE49-F238E27FC236}">
                <a16:creationId xmlns:a16="http://schemas.microsoft.com/office/drawing/2014/main" id="{CACCEDE5-6C6D-988C-84D8-C280D1FEA9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103796" y="4534675"/>
            <a:ext cx="3644100" cy="26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Hana Mahmoud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3068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3DAA0FCE-F320-7CDB-A66A-0D29136055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129" t="7083" r="27843" b="-1533"/>
          <a:stretch/>
        </p:blipFill>
        <p:spPr>
          <a:xfrm>
            <a:off x="3780971" y="357727"/>
            <a:ext cx="2836471" cy="28267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 descr="A computer screen shot of a chair&#10;&#10;Description automatically generated">
            <a:extLst>
              <a:ext uri="{FF2B5EF4-FFF2-40B4-BE49-F238E27FC236}">
                <a16:creationId xmlns:a16="http://schemas.microsoft.com/office/drawing/2014/main" id="{2185C7F0-6087-E860-066F-4BE21E7ACA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872" t="7366" r="29058"/>
          <a:stretch/>
        </p:blipFill>
        <p:spPr>
          <a:xfrm>
            <a:off x="564315" y="394286"/>
            <a:ext cx="2608233" cy="26183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A white box with red and green lights&#10;&#10;Description automatically generated">
            <a:extLst>
              <a:ext uri="{FF2B5EF4-FFF2-40B4-BE49-F238E27FC236}">
                <a16:creationId xmlns:a16="http://schemas.microsoft.com/office/drawing/2014/main" id="{B11EF19A-6207-6B1E-4DFB-4639DECDB3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8112" y="1442650"/>
            <a:ext cx="2039860" cy="3312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C486164F-B671-ECB8-7872-F51B7D61BD7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0731" t="6287" r="29237" b="-233"/>
          <a:stretch/>
        </p:blipFill>
        <p:spPr>
          <a:xfrm>
            <a:off x="5972629" y="1222415"/>
            <a:ext cx="2607055" cy="34442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72131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box&#10;&#10;Description automatically generated">
            <a:extLst>
              <a:ext uri="{FF2B5EF4-FFF2-40B4-BE49-F238E27FC236}">
                <a16:creationId xmlns:a16="http://schemas.microsoft.com/office/drawing/2014/main" id="{323B92FE-6A48-DCCA-7C74-262DE3C7BF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507" t="13404" r="4773"/>
          <a:stretch/>
        </p:blipFill>
        <p:spPr>
          <a:xfrm>
            <a:off x="5518430" y="2151284"/>
            <a:ext cx="2979684" cy="25017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computer screen shot of a machine&#10;&#10;Description automatically generated">
            <a:extLst>
              <a:ext uri="{FF2B5EF4-FFF2-40B4-BE49-F238E27FC236}">
                <a16:creationId xmlns:a16="http://schemas.microsoft.com/office/drawing/2014/main" id="{CDDFE61F-C40F-27F5-7FF9-D2243E3D4A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298" t="7619" r="19252"/>
          <a:stretch/>
        </p:blipFill>
        <p:spPr>
          <a:xfrm>
            <a:off x="3091316" y="569227"/>
            <a:ext cx="2961368" cy="29922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computer screen shot of a shelf&#10;&#10;Description automatically generated">
            <a:extLst>
              <a:ext uri="{FF2B5EF4-FFF2-40B4-BE49-F238E27FC236}">
                <a16:creationId xmlns:a16="http://schemas.microsoft.com/office/drawing/2014/main" id="{CE2F6BEC-32A7-F925-72C3-173D1580504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577" t="7619" r="33361"/>
          <a:stretch/>
        </p:blipFill>
        <p:spPr>
          <a:xfrm>
            <a:off x="573313" y="1865259"/>
            <a:ext cx="3265715" cy="27877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27611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white box&#10;&#10;Description automatically generated">
            <a:extLst>
              <a:ext uri="{FF2B5EF4-FFF2-40B4-BE49-F238E27FC236}">
                <a16:creationId xmlns:a16="http://schemas.microsoft.com/office/drawing/2014/main" id="{00FDB824-3D0A-655D-8C79-BD710E5468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540" t="6316" r="20318"/>
          <a:stretch/>
        </p:blipFill>
        <p:spPr>
          <a:xfrm>
            <a:off x="4905829" y="457198"/>
            <a:ext cx="3711011" cy="41450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AC01395-70B5-7470-69E5-FFB182BAE5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317" t="6350" r="31594"/>
          <a:stretch/>
        </p:blipFill>
        <p:spPr>
          <a:xfrm>
            <a:off x="2762631" y="1009636"/>
            <a:ext cx="2518500" cy="37230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09D2ED78-50D3-2D34-A2E8-46AF2222A7A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939" t="6311" r="36340"/>
          <a:stretch/>
        </p:blipFill>
        <p:spPr>
          <a:xfrm>
            <a:off x="527162" y="457199"/>
            <a:ext cx="2658725" cy="37167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81405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screen shot of a blue box&#10;&#10;Description automatically generated">
            <a:extLst>
              <a:ext uri="{FF2B5EF4-FFF2-40B4-BE49-F238E27FC236}">
                <a16:creationId xmlns:a16="http://schemas.microsoft.com/office/drawing/2014/main" id="{DD4CDDF1-5134-6B92-EEC2-4F99EA4A2C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066" t="6914" r="18215"/>
          <a:stretch/>
        </p:blipFill>
        <p:spPr>
          <a:xfrm>
            <a:off x="4942114" y="637721"/>
            <a:ext cx="3618491" cy="40808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A21C22D2-C8F8-3977-EB5A-943C8C4654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491" t="5451" r="1428"/>
          <a:stretch/>
        </p:blipFill>
        <p:spPr>
          <a:xfrm>
            <a:off x="518081" y="953407"/>
            <a:ext cx="5278278" cy="32366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23194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4" name="Google Shape;4924;p34"/>
          <p:cNvSpPr/>
          <p:nvPr/>
        </p:nvSpPr>
        <p:spPr>
          <a:xfrm>
            <a:off x="910600" y="1577825"/>
            <a:ext cx="7319700" cy="1981800"/>
          </a:xfrm>
          <a:prstGeom prst="roundRect">
            <a:avLst>
              <a:gd name="adj" fmla="val 24769"/>
            </a:avLst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30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5" name="Google Shape;4925;p34"/>
          <p:cNvSpPr txBox="1">
            <a:spLocks noGrp="1"/>
          </p:cNvSpPr>
          <p:nvPr>
            <p:ph type="title"/>
          </p:nvPr>
        </p:nvSpPr>
        <p:spPr>
          <a:xfrm>
            <a:off x="3572537" y="2007625"/>
            <a:ext cx="458449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Turret Road"/>
                <a:ea typeface="Turret Road"/>
                <a:cs typeface="Turret Road"/>
                <a:sym typeface="Turret Road"/>
              </a:rPr>
              <a:t>Texturing and UV unwrapping</a:t>
            </a:r>
          </a:p>
        </p:txBody>
      </p:sp>
      <p:sp>
        <p:nvSpPr>
          <p:cNvPr id="4926" name="Google Shape;4926;p34"/>
          <p:cNvSpPr txBox="1">
            <a:spLocks noGrp="1"/>
          </p:cNvSpPr>
          <p:nvPr>
            <p:ph type="title" idx="2"/>
          </p:nvPr>
        </p:nvSpPr>
        <p:spPr>
          <a:xfrm>
            <a:off x="1924163" y="2062350"/>
            <a:ext cx="1591500" cy="111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927" name="Google Shape;4927;p34"/>
          <p:cNvSpPr txBox="1">
            <a:spLocks noGrp="1"/>
          </p:cNvSpPr>
          <p:nvPr>
            <p:ph type="subTitle" idx="1"/>
          </p:nvPr>
        </p:nvSpPr>
        <p:spPr>
          <a:xfrm>
            <a:off x="3572538" y="3099221"/>
            <a:ext cx="3644100" cy="26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 Martina Essam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1376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robot&#10;&#10;Description automatically generated">
            <a:extLst>
              <a:ext uri="{FF2B5EF4-FFF2-40B4-BE49-F238E27FC236}">
                <a16:creationId xmlns:a16="http://schemas.microsoft.com/office/drawing/2014/main" id="{6041CC05-EB2D-8A31-3D9E-E134CF62D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832" y="457200"/>
            <a:ext cx="6128336" cy="39727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Google Shape;4925;p34">
            <a:extLst>
              <a:ext uri="{FF2B5EF4-FFF2-40B4-BE49-F238E27FC236}">
                <a16:creationId xmlns:a16="http://schemas.microsoft.com/office/drawing/2014/main" id="{320C3CFF-F390-D599-4CB2-13EAF5DD1E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37752" y="4144227"/>
            <a:ext cx="3644100" cy="5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coloring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4248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4" name="Google Shape;4924;p34"/>
          <p:cNvSpPr/>
          <p:nvPr/>
        </p:nvSpPr>
        <p:spPr>
          <a:xfrm>
            <a:off x="910600" y="1577825"/>
            <a:ext cx="7319700" cy="1981800"/>
          </a:xfrm>
          <a:prstGeom prst="roundRect">
            <a:avLst>
              <a:gd name="adj" fmla="val 24769"/>
            </a:avLst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30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5" name="Google Shape;4925;p34"/>
          <p:cNvSpPr txBox="1">
            <a:spLocks noGrp="1"/>
          </p:cNvSpPr>
          <p:nvPr>
            <p:ph type="title"/>
          </p:nvPr>
        </p:nvSpPr>
        <p:spPr>
          <a:xfrm>
            <a:off x="3166137" y="1968375"/>
            <a:ext cx="458449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Turret Road"/>
                <a:ea typeface="Turret Road"/>
                <a:cs typeface="Turret Road"/>
                <a:sym typeface="Turret Road"/>
              </a:rPr>
              <a:t>Character rigging</a:t>
            </a:r>
          </a:p>
        </p:txBody>
      </p:sp>
      <p:sp>
        <p:nvSpPr>
          <p:cNvPr id="4926" name="Google Shape;4926;p34"/>
          <p:cNvSpPr txBox="1">
            <a:spLocks noGrp="1"/>
          </p:cNvSpPr>
          <p:nvPr>
            <p:ph type="title" idx="2"/>
          </p:nvPr>
        </p:nvSpPr>
        <p:spPr>
          <a:xfrm>
            <a:off x="1924163" y="2062350"/>
            <a:ext cx="1591500" cy="111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927" name="Google Shape;4927;p34"/>
          <p:cNvSpPr txBox="1">
            <a:spLocks noGrp="1"/>
          </p:cNvSpPr>
          <p:nvPr>
            <p:ph type="subTitle" idx="1"/>
          </p:nvPr>
        </p:nvSpPr>
        <p:spPr>
          <a:xfrm>
            <a:off x="3515663" y="3202250"/>
            <a:ext cx="3644100" cy="26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 Martina Essam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4918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925;p34">
            <a:extLst>
              <a:ext uri="{FF2B5EF4-FFF2-40B4-BE49-F238E27FC236}">
                <a16:creationId xmlns:a16="http://schemas.microsoft.com/office/drawing/2014/main" id="{320C3CFF-F390-D599-4CB2-13EAF5DD1E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0057" y="4144227"/>
            <a:ext cx="8048171" cy="5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Assigning the model from A pose to T pose</a:t>
            </a:r>
            <a:endParaRPr sz="2800" dirty="0"/>
          </a:p>
        </p:txBody>
      </p:sp>
      <p:pic>
        <p:nvPicPr>
          <p:cNvPr id="7" name="Picture 6" descr="A computer screen shot of a robot&#10;&#10;Description automatically generated">
            <a:extLst>
              <a:ext uri="{FF2B5EF4-FFF2-40B4-BE49-F238E27FC236}">
                <a16:creationId xmlns:a16="http://schemas.microsoft.com/office/drawing/2014/main" id="{869B8437-EB01-3E3D-08CD-479C35E586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724" t="9098" r="19592" b="5874"/>
          <a:stretch/>
        </p:blipFill>
        <p:spPr>
          <a:xfrm>
            <a:off x="587829" y="427774"/>
            <a:ext cx="4363466" cy="37164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0BB4C0AB-9F3C-F372-8275-D7A6AD169B9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860" t="7081" r="18301" b="5531"/>
          <a:stretch/>
        </p:blipFill>
        <p:spPr>
          <a:xfrm>
            <a:off x="4074196" y="427773"/>
            <a:ext cx="4310742" cy="37164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87029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8" name="Google Shape;4918;p33"/>
          <p:cNvSpPr txBox="1">
            <a:spLocks noGrp="1"/>
          </p:cNvSpPr>
          <p:nvPr>
            <p:ph type="title"/>
          </p:nvPr>
        </p:nvSpPr>
        <p:spPr>
          <a:xfrm>
            <a:off x="2190925" y="1160199"/>
            <a:ext cx="4762200" cy="7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</a:t>
            </a:r>
            <a:r>
              <a:rPr lang="en" dirty="0"/>
              <a:t>tory overview</a:t>
            </a:r>
            <a:endParaRPr dirty="0"/>
          </a:p>
        </p:txBody>
      </p:sp>
      <p:sp>
        <p:nvSpPr>
          <p:cNvPr id="4919" name="Google Shape;4919;p33"/>
          <p:cNvSpPr txBox="1">
            <a:spLocks noGrp="1"/>
          </p:cNvSpPr>
          <p:nvPr>
            <p:ph type="subTitle" idx="1"/>
          </p:nvPr>
        </p:nvSpPr>
        <p:spPr>
          <a:xfrm>
            <a:off x="1836057" y="2257438"/>
            <a:ext cx="5508172" cy="12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There once was a Robot who woke up and found himself stuck in a strange futuristic  science lab filled with glowing , high-tech equipment with lots of obstacles and laser beams. It scans the room for an exit and spots a small opening in the wall. But who locked him there? Will he try to escape? Will he succeed?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robot&#10;&#10;Description automatically generated">
            <a:extLst>
              <a:ext uri="{FF2B5EF4-FFF2-40B4-BE49-F238E27FC236}">
                <a16:creationId xmlns:a16="http://schemas.microsoft.com/office/drawing/2014/main" id="{6B2B627A-FE9C-0726-0251-AF18A2A5B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26" y="685293"/>
            <a:ext cx="8140747" cy="37729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70779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4" name="Google Shape;4924;p34"/>
          <p:cNvSpPr/>
          <p:nvPr/>
        </p:nvSpPr>
        <p:spPr>
          <a:xfrm>
            <a:off x="910600" y="1577825"/>
            <a:ext cx="7319700" cy="1981800"/>
          </a:xfrm>
          <a:prstGeom prst="roundRect">
            <a:avLst>
              <a:gd name="adj" fmla="val 24769"/>
            </a:avLst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30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5" name="Google Shape;4925;p34"/>
          <p:cNvSpPr txBox="1">
            <a:spLocks noGrp="1"/>
          </p:cNvSpPr>
          <p:nvPr>
            <p:ph type="title"/>
          </p:nvPr>
        </p:nvSpPr>
        <p:spPr>
          <a:xfrm>
            <a:off x="3166137" y="2147825"/>
            <a:ext cx="458449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Turret Road"/>
                <a:ea typeface="Turret Road"/>
                <a:cs typeface="Turret Road"/>
                <a:sym typeface="Turret Road"/>
              </a:rPr>
              <a:t>Animation</a:t>
            </a:r>
          </a:p>
        </p:txBody>
      </p:sp>
      <p:sp>
        <p:nvSpPr>
          <p:cNvPr id="4926" name="Google Shape;4926;p34"/>
          <p:cNvSpPr txBox="1">
            <a:spLocks noGrp="1"/>
          </p:cNvSpPr>
          <p:nvPr>
            <p:ph type="title" idx="2"/>
          </p:nvPr>
        </p:nvSpPr>
        <p:spPr>
          <a:xfrm>
            <a:off x="1924163" y="2062350"/>
            <a:ext cx="1591500" cy="111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9222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screen shot of a robot&#10;&#10;Description automatically generated">
            <a:extLst>
              <a:ext uri="{FF2B5EF4-FFF2-40B4-BE49-F238E27FC236}">
                <a16:creationId xmlns:a16="http://schemas.microsoft.com/office/drawing/2014/main" id="{161367BD-FD37-EDB7-717A-BE987BDF2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60" y="749429"/>
            <a:ext cx="7685479" cy="3974971"/>
          </a:xfrm>
          <a:prstGeom prst="rect">
            <a:avLst/>
          </a:prstGeom>
        </p:spPr>
      </p:pic>
      <p:sp>
        <p:nvSpPr>
          <p:cNvPr id="5" name="Google Shape;4925;p34">
            <a:extLst>
              <a:ext uri="{FF2B5EF4-FFF2-40B4-BE49-F238E27FC236}">
                <a16:creationId xmlns:a16="http://schemas.microsoft.com/office/drawing/2014/main" id="{6874AD36-D4A8-2E77-5815-6CA1B024C9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7341" y="244929"/>
            <a:ext cx="1139433" cy="5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steps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2635187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robot&#10;&#10;Description automatically generated">
            <a:extLst>
              <a:ext uri="{FF2B5EF4-FFF2-40B4-BE49-F238E27FC236}">
                <a16:creationId xmlns:a16="http://schemas.microsoft.com/office/drawing/2014/main" id="{CBD73E71-71CA-B4EB-7952-BCC7F4B50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26" y="493444"/>
            <a:ext cx="8122748" cy="415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25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925;p34">
            <a:extLst>
              <a:ext uri="{FF2B5EF4-FFF2-40B4-BE49-F238E27FC236}">
                <a16:creationId xmlns:a16="http://schemas.microsoft.com/office/drawing/2014/main" id="{D2FE557D-790F-2AA1-B4CC-AC7EEE2617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1343" y="283427"/>
            <a:ext cx="1081314" cy="5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Final </a:t>
            </a:r>
            <a:endParaRPr sz="2800" dirty="0"/>
          </a:p>
        </p:txBody>
      </p:sp>
      <p:pic>
        <p:nvPicPr>
          <p:cNvPr id="7" name="Picture 6" descr="A robot jumping in the air&#10;&#10;Description automatically generated">
            <a:extLst>
              <a:ext uri="{FF2B5EF4-FFF2-40B4-BE49-F238E27FC236}">
                <a16:creationId xmlns:a16="http://schemas.microsoft.com/office/drawing/2014/main" id="{D76CA4FF-2E0B-239D-7ED1-207AE2CE3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705" y="767445"/>
            <a:ext cx="7034589" cy="395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448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925;p34">
            <a:extLst>
              <a:ext uri="{FF2B5EF4-FFF2-40B4-BE49-F238E27FC236}">
                <a16:creationId xmlns:a16="http://schemas.microsoft.com/office/drawing/2014/main" id="{D2FE557D-790F-2AA1-B4CC-AC7EEE2617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1343" y="283427"/>
            <a:ext cx="1081314" cy="5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Final </a:t>
            </a:r>
            <a:endParaRPr sz="2800" dirty="0"/>
          </a:p>
        </p:txBody>
      </p:sp>
      <p:pic>
        <p:nvPicPr>
          <p:cNvPr id="3" name="Picture 2" descr="A robot in a room&#10;&#10;Description automatically generated">
            <a:extLst>
              <a:ext uri="{FF2B5EF4-FFF2-40B4-BE49-F238E27FC236}">
                <a16:creationId xmlns:a16="http://schemas.microsoft.com/office/drawing/2014/main" id="{9828E90A-B2D8-691B-0E0F-70EC16301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866" y="740228"/>
            <a:ext cx="7044268" cy="396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30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925;p34">
            <a:extLst>
              <a:ext uri="{FF2B5EF4-FFF2-40B4-BE49-F238E27FC236}">
                <a16:creationId xmlns:a16="http://schemas.microsoft.com/office/drawing/2014/main" id="{D2FE557D-790F-2AA1-B4CC-AC7EEE2617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1343" y="283427"/>
            <a:ext cx="1081314" cy="5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Final </a:t>
            </a:r>
            <a:endParaRPr sz="2800" dirty="0"/>
          </a:p>
        </p:txBody>
      </p:sp>
      <p:pic>
        <p:nvPicPr>
          <p:cNvPr id="4" name="Picture 3" descr="A black robot with blue legs&#10;&#10;Description automatically generated">
            <a:extLst>
              <a:ext uri="{FF2B5EF4-FFF2-40B4-BE49-F238E27FC236}">
                <a16:creationId xmlns:a16="http://schemas.microsoft.com/office/drawing/2014/main" id="{CCF222C0-CE80-0A03-54D0-D05BB6960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771" y="782863"/>
            <a:ext cx="7068457" cy="397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17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4" name="Google Shape;4924;p34"/>
          <p:cNvSpPr/>
          <p:nvPr/>
        </p:nvSpPr>
        <p:spPr>
          <a:xfrm>
            <a:off x="910600" y="1577825"/>
            <a:ext cx="7319700" cy="1981800"/>
          </a:xfrm>
          <a:prstGeom prst="roundRect">
            <a:avLst>
              <a:gd name="adj" fmla="val 24769"/>
            </a:avLst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30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5" name="Google Shape;4925;p34"/>
          <p:cNvSpPr txBox="1">
            <a:spLocks noGrp="1"/>
          </p:cNvSpPr>
          <p:nvPr>
            <p:ph type="title"/>
          </p:nvPr>
        </p:nvSpPr>
        <p:spPr>
          <a:xfrm>
            <a:off x="3166137" y="2486663"/>
            <a:ext cx="458449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latin typeface="Turret Road"/>
                <a:ea typeface="Turret Road"/>
                <a:cs typeface="Turret Road"/>
                <a:sym typeface="Turret Road"/>
              </a:rPr>
              <a:t>Compositing and lighting</a:t>
            </a:r>
            <a:br>
              <a:rPr lang="en-US" b="1" dirty="0">
                <a:latin typeface="Turret Road"/>
                <a:ea typeface="Turret Road"/>
                <a:cs typeface="Turret Road"/>
                <a:sym typeface="Turret Road"/>
              </a:rPr>
            </a:br>
            <a:endParaRPr lang="en-US" b="1" dirty="0">
              <a:latin typeface="Turret Road"/>
              <a:ea typeface="Turret Road"/>
              <a:cs typeface="Turret Road"/>
              <a:sym typeface="Turret Road"/>
            </a:endParaRPr>
          </a:p>
        </p:txBody>
      </p:sp>
      <p:sp>
        <p:nvSpPr>
          <p:cNvPr id="4926" name="Google Shape;4926;p34"/>
          <p:cNvSpPr txBox="1">
            <a:spLocks noGrp="1"/>
          </p:cNvSpPr>
          <p:nvPr>
            <p:ph type="title" idx="2"/>
          </p:nvPr>
        </p:nvSpPr>
        <p:spPr>
          <a:xfrm>
            <a:off x="1924163" y="2062350"/>
            <a:ext cx="1591500" cy="111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4976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9" name="Google Shape;5059;p43"/>
          <p:cNvSpPr txBox="1">
            <a:spLocks noGrp="1"/>
          </p:cNvSpPr>
          <p:nvPr>
            <p:ph type="body" idx="1"/>
          </p:nvPr>
        </p:nvSpPr>
        <p:spPr>
          <a:xfrm>
            <a:off x="621100" y="3980975"/>
            <a:ext cx="7902000" cy="6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PICTURE IS A WORTH A THOUSAND WORDS</a:t>
            </a:r>
            <a:endParaRPr dirty="0"/>
          </a:p>
        </p:txBody>
      </p:sp>
      <p:pic>
        <p:nvPicPr>
          <p:cNvPr id="5" name="Picture 4" descr="A room with a chair and a table&#10;&#10;Description automatically generated">
            <a:extLst>
              <a:ext uri="{FF2B5EF4-FFF2-40B4-BE49-F238E27FC236}">
                <a16:creationId xmlns:a16="http://schemas.microsoft.com/office/drawing/2014/main" id="{5423BC70-7F1D-7DD2-0745-68E7F3787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Google Shape;4924;p34">
            <a:extLst>
              <a:ext uri="{FF2B5EF4-FFF2-40B4-BE49-F238E27FC236}">
                <a16:creationId xmlns:a16="http://schemas.microsoft.com/office/drawing/2014/main" id="{D12D3A73-D80B-354E-4597-F3D07B1E0C71}"/>
              </a:ext>
            </a:extLst>
          </p:cNvPr>
          <p:cNvSpPr/>
          <p:nvPr/>
        </p:nvSpPr>
        <p:spPr>
          <a:xfrm>
            <a:off x="2275114" y="4430630"/>
            <a:ext cx="4593772" cy="355889"/>
          </a:xfrm>
          <a:prstGeom prst="roundRect">
            <a:avLst>
              <a:gd name="adj" fmla="val 24769"/>
            </a:avLst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30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927;p34">
            <a:extLst>
              <a:ext uri="{FF2B5EF4-FFF2-40B4-BE49-F238E27FC236}">
                <a16:creationId xmlns:a16="http://schemas.microsoft.com/office/drawing/2014/main" id="{FAF8D879-0691-C2D2-36C5-AE0BC3EC79F0}"/>
              </a:ext>
            </a:extLst>
          </p:cNvPr>
          <p:cNvSpPr txBox="1">
            <a:spLocks/>
          </p:cNvSpPr>
          <p:nvPr/>
        </p:nvSpPr>
        <p:spPr>
          <a:xfrm>
            <a:off x="2512532" y="4480937"/>
            <a:ext cx="4118936" cy="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ssistant Medium"/>
              <a:buNone/>
              <a:defRPr sz="2600" b="1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ssistant Medium"/>
              <a:buChar char="○"/>
              <a:defRPr sz="15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ssistant Medium"/>
              <a:buChar char="■"/>
              <a:defRPr sz="15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ssistant Medium"/>
              <a:buChar char="●"/>
              <a:defRPr sz="15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ssistant Medium"/>
              <a:buChar char="○"/>
              <a:defRPr sz="15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ssistant Medium"/>
              <a:buChar char="■"/>
              <a:defRPr sz="15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ssistant Medium"/>
              <a:buChar char="●"/>
              <a:defRPr sz="15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ssistant Medium"/>
              <a:buChar char="○"/>
              <a:defRPr sz="15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ssistant Medium"/>
              <a:buChar char="■"/>
              <a:defRPr sz="15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9pPr>
          </a:lstStyle>
          <a:p>
            <a:pPr marL="0" indent="0"/>
            <a:r>
              <a:rPr lang="en-US" dirty="0"/>
              <a:t>Environment final render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9" name="Google Shape;5059;p43"/>
          <p:cNvSpPr txBox="1">
            <a:spLocks noGrp="1"/>
          </p:cNvSpPr>
          <p:nvPr>
            <p:ph type="body" idx="1"/>
          </p:nvPr>
        </p:nvSpPr>
        <p:spPr>
          <a:xfrm>
            <a:off x="621100" y="3980975"/>
            <a:ext cx="7902000" cy="6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PICTURE IS A WORTH A THOUSAND WORDS</a:t>
            </a:r>
            <a:endParaRPr dirty="0"/>
          </a:p>
        </p:txBody>
      </p:sp>
      <p:pic>
        <p:nvPicPr>
          <p:cNvPr id="3" name="Picture 2" descr="A room with a large cylindrical object&#10;&#10;Description automatically generated">
            <a:extLst>
              <a:ext uri="{FF2B5EF4-FFF2-40B4-BE49-F238E27FC236}">
                <a16:creationId xmlns:a16="http://schemas.microsoft.com/office/drawing/2014/main" id="{EED31736-31F7-1374-D823-D64C1A4B1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Google Shape;4924;p34">
            <a:extLst>
              <a:ext uri="{FF2B5EF4-FFF2-40B4-BE49-F238E27FC236}">
                <a16:creationId xmlns:a16="http://schemas.microsoft.com/office/drawing/2014/main" id="{D12D3A73-D80B-354E-4597-F3D07B1E0C71}"/>
              </a:ext>
            </a:extLst>
          </p:cNvPr>
          <p:cNvSpPr/>
          <p:nvPr/>
        </p:nvSpPr>
        <p:spPr>
          <a:xfrm>
            <a:off x="2275114" y="4430630"/>
            <a:ext cx="4593772" cy="355889"/>
          </a:xfrm>
          <a:prstGeom prst="roundRect">
            <a:avLst>
              <a:gd name="adj" fmla="val 24769"/>
            </a:avLst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30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927;p34">
            <a:extLst>
              <a:ext uri="{FF2B5EF4-FFF2-40B4-BE49-F238E27FC236}">
                <a16:creationId xmlns:a16="http://schemas.microsoft.com/office/drawing/2014/main" id="{FAF8D879-0691-C2D2-36C5-AE0BC3EC79F0}"/>
              </a:ext>
            </a:extLst>
          </p:cNvPr>
          <p:cNvSpPr txBox="1">
            <a:spLocks/>
          </p:cNvSpPr>
          <p:nvPr/>
        </p:nvSpPr>
        <p:spPr>
          <a:xfrm>
            <a:off x="2512532" y="4480937"/>
            <a:ext cx="4118936" cy="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ssistant Medium"/>
              <a:buNone/>
              <a:defRPr sz="2600" b="1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ssistant Medium"/>
              <a:buChar char="○"/>
              <a:defRPr sz="15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ssistant Medium"/>
              <a:buChar char="■"/>
              <a:defRPr sz="15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ssistant Medium"/>
              <a:buChar char="●"/>
              <a:defRPr sz="15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ssistant Medium"/>
              <a:buChar char="○"/>
              <a:defRPr sz="15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ssistant Medium"/>
              <a:buChar char="■"/>
              <a:defRPr sz="15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ssistant Medium"/>
              <a:buChar char="●"/>
              <a:defRPr sz="15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ssistant Medium"/>
              <a:buChar char="○"/>
              <a:defRPr sz="15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ssistant Medium"/>
              <a:buChar char="■"/>
              <a:defRPr sz="15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9pPr>
          </a:lstStyle>
          <a:p>
            <a:pPr marL="0" indent="0"/>
            <a:r>
              <a:rPr lang="en-US" dirty="0"/>
              <a:t>Environment final render</a:t>
            </a:r>
          </a:p>
        </p:txBody>
      </p:sp>
    </p:spTree>
    <p:extLst>
      <p:ext uri="{BB962C8B-B14F-4D97-AF65-F5344CB8AC3E}">
        <p14:creationId xmlns:p14="http://schemas.microsoft.com/office/powerpoint/2010/main" val="4190681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9" name="Google Shape;4889;p32"/>
          <p:cNvSpPr txBox="1">
            <a:spLocks noGrp="1"/>
          </p:cNvSpPr>
          <p:nvPr>
            <p:ph type="title"/>
          </p:nvPr>
        </p:nvSpPr>
        <p:spPr>
          <a:xfrm>
            <a:off x="621100" y="368825"/>
            <a:ext cx="790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890" name="Google Shape;4890;p32"/>
          <p:cNvSpPr txBox="1">
            <a:spLocks noGrp="1"/>
          </p:cNvSpPr>
          <p:nvPr>
            <p:ph type="subTitle" idx="1"/>
          </p:nvPr>
        </p:nvSpPr>
        <p:spPr>
          <a:xfrm>
            <a:off x="3306250" y="1792375"/>
            <a:ext cx="25314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Environment </a:t>
            </a:r>
            <a:endParaRPr dirty="0"/>
          </a:p>
        </p:txBody>
      </p:sp>
      <p:sp>
        <p:nvSpPr>
          <p:cNvPr id="4891" name="Google Shape;4891;p32"/>
          <p:cNvSpPr txBox="1">
            <a:spLocks noGrp="1"/>
          </p:cNvSpPr>
          <p:nvPr>
            <p:ph type="subTitle" idx="4"/>
          </p:nvPr>
        </p:nvSpPr>
        <p:spPr>
          <a:xfrm>
            <a:off x="5916825" y="2159645"/>
            <a:ext cx="25314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Turret Road"/>
                <a:ea typeface="Turret Road"/>
                <a:cs typeface="Turret Road"/>
                <a:sym typeface="Turret Road"/>
              </a:rPr>
              <a:t>Texturing and UV unwrapping</a:t>
            </a:r>
          </a:p>
        </p:txBody>
      </p:sp>
      <p:sp>
        <p:nvSpPr>
          <p:cNvPr id="4893" name="Google Shape;4893;p32"/>
          <p:cNvSpPr/>
          <p:nvPr/>
        </p:nvSpPr>
        <p:spPr>
          <a:xfrm>
            <a:off x="1441775" y="1230250"/>
            <a:ext cx="1039200" cy="502800"/>
          </a:xfrm>
          <a:prstGeom prst="roundRect">
            <a:avLst>
              <a:gd name="adj" fmla="val 24769"/>
            </a:avLst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4" name="Google Shape;4894;p32"/>
          <p:cNvSpPr txBox="1">
            <a:spLocks noGrp="1"/>
          </p:cNvSpPr>
          <p:nvPr>
            <p:ph type="subTitle" idx="2"/>
          </p:nvPr>
        </p:nvSpPr>
        <p:spPr>
          <a:xfrm>
            <a:off x="3306251" y="2174175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Modeling and props</a:t>
            </a:r>
            <a:endParaRPr dirty="0"/>
          </a:p>
        </p:txBody>
      </p:sp>
      <p:sp>
        <p:nvSpPr>
          <p:cNvPr id="4895" name="Google Shape;4895;p32"/>
          <p:cNvSpPr txBox="1">
            <a:spLocks noGrp="1"/>
          </p:cNvSpPr>
          <p:nvPr>
            <p:ph type="subTitle" idx="7"/>
          </p:nvPr>
        </p:nvSpPr>
        <p:spPr>
          <a:xfrm>
            <a:off x="695675" y="1792375"/>
            <a:ext cx="25314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Concept art</a:t>
            </a:r>
            <a:endParaRPr dirty="0"/>
          </a:p>
        </p:txBody>
      </p:sp>
      <p:sp>
        <p:nvSpPr>
          <p:cNvPr id="4896" name="Google Shape;4896;p32"/>
          <p:cNvSpPr txBox="1">
            <a:spLocks noGrp="1"/>
          </p:cNvSpPr>
          <p:nvPr>
            <p:ph type="subTitle" idx="8"/>
          </p:nvPr>
        </p:nvSpPr>
        <p:spPr>
          <a:xfrm>
            <a:off x="695676" y="2174175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</a:t>
            </a:r>
            <a:r>
              <a:rPr lang="en" dirty="0"/>
              <a:t>ketches and storyboard</a:t>
            </a:r>
            <a:endParaRPr dirty="0"/>
          </a:p>
        </p:txBody>
      </p:sp>
      <p:sp>
        <p:nvSpPr>
          <p:cNvPr id="4897" name="Google Shape;4897;p32"/>
          <p:cNvSpPr txBox="1">
            <a:spLocks noGrp="1"/>
          </p:cNvSpPr>
          <p:nvPr>
            <p:ph type="subTitle" idx="13"/>
          </p:nvPr>
        </p:nvSpPr>
        <p:spPr>
          <a:xfrm>
            <a:off x="3306250" y="3608200"/>
            <a:ext cx="25314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urret Road"/>
                <a:ea typeface="Turret Road"/>
                <a:cs typeface="Turret Road"/>
                <a:sym typeface="Turret Road"/>
              </a:rPr>
              <a:t>Animation</a:t>
            </a:r>
            <a:endParaRPr b="1" dirty="0">
              <a:latin typeface="Turret Road"/>
              <a:ea typeface="Turret Road"/>
              <a:cs typeface="Turret Road"/>
              <a:sym typeface="Turret Road"/>
            </a:endParaRPr>
          </a:p>
        </p:txBody>
      </p:sp>
      <p:sp>
        <p:nvSpPr>
          <p:cNvPr id="4898" name="Google Shape;4898;p32"/>
          <p:cNvSpPr/>
          <p:nvPr/>
        </p:nvSpPr>
        <p:spPr>
          <a:xfrm>
            <a:off x="4045425" y="1230250"/>
            <a:ext cx="1039200" cy="502800"/>
          </a:xfrm>
          <a:prstGeom prst="roundRect">
            <a:avLst>
              <a:gd name="adj" fmla="val 24769"/>
            </a:avLst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9" name="Google Shape;4899;p32"/>
          <p:cNvSpPr/>
          <p:nvPr/>
        </p:nvSpPr>
        <p:spPr>
          <a:xfrm>
            <a:off x="6662925" y="1230250"/>
            <a:ext cx="1039200" cy="502800"/>
          </a:xfrm>
          <a:prstGeom prst="roundRect">
            <a:avLst>
              <a:gd name="adj" fmla="val 24769"/>
            </a:avLst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0" name="Google Shape;4900;p32"/>
          <p:cNvSpPr/>
          <p:nvPr/>
        </p:nvSpPr>
        <p:spPr>
          <a:xfrm>
            <a:off x="1441775" y="3061000"/>
            <a:ext cx="1039200" cy="502800"/>
          </a:xfrm>
          <a:prstGeom prst="roundRect">
            <a:avLst>
              <a:gd name="adj" fmla="val 24769"/>
            </a:avLst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1" name="Google Shape;4901;p32"/>
          <p:cNvSpPr/>
          <p:nvPr/>
        </p:nvSpPr>
        <p:spPr>
          <a:xfrm>
            <a:off x="4045425" y="3061000"/>
            <a:ext cx="1039200" cy="502800"/>
          </a:xfrm>
          <a:prstGeom prst="roundRect">
            <a:avLst>
              <a:gd name="adj" fmla="val 24769"/>
            </a:avLst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2" name="Google Shape;4902;p32"/>
          <p:cNvSpPr/>
          <p:nvPr/>
        </p:nvSpPr>
        <p:spPr>
          <a:xfrm>
            <a:off x="6662925" y="3061000"/>
            <a:ext cx="1039200" cy="502800"/>
          </a:xfrm>
          <a:prstGeom prst="roundRect">
            <a:avLst>
              <a:gd name="adj" fmla="val 24769"/>
            </a:avLst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3" name="Google Shape;4903;p32"/>
          <p:cNvSpPr txBox="1">
            <a:spLocks noGrp="1"/>
          </p:cNvSpPr>
          <p:nvPr>
            <p:ph type="subTitle" idx="14"/>
          </p:nvPr>
        </p:nvSpPr>
        <p:spPr>
          <a:xfrm>
            <a:off x="3306251" y="3989975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</a:t>
            </a:r>
            <a:r>
              <a:rPr lang="en" dirty="0"/>
              <a:t>nimating the character and camera movement</a:t>
            </a:r>
            <a:endParaRPr dirty="0"/>
          </a:p>
        </p:txBody>
      </p:sp>
      <p:sp>
        <p:nvSpPr>
          <p:cNvPr id="4904" name="Google Shape;4904;p32"/>
          <p:cNvSpPr txBox="1">
            <a:spLocks noGrp="1"/>
          </p:cNvSpPr>
          <p:nvPr>
            <p:ph type="title" idx="3"/>
          </p:nvPr>
        </p:nvSpPr>
        <p:spPr>
          <a:xfrm>
            <a:off x="4052350" y="1298325"/>
            <a:ext cx="10392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905" name="Google Shape;4905;p32"/>
          <p:cNvSpPr txBox="1">
            <a:spLocks noGrp="1"/>
          </p:cNvSpPr>
          <p:nvPr>
            <p:ph type="title" idx="6"/>
          </p:nvPr>
        </p:nvSpPr>
        <p:spPr>
          <a:xfrm>
            <a:off x="6662925" y="1298325"/>
            <a:ext cx="10392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906" name="Google Shape;4906;p32"/>
          <p:cNvSpPr txBox="1">
            <a:spLocks noGrp="1"/>
          </p:cNvSpPr>
          <p:nvPr>
            <p:ph type="title" idx="9"/>
          </p:nvPr>
        </p:nvSpPr>
        <p:spPr>
          <a:xfrm>
            <a:off x="1441775" y="1298325"/>
            <a:ext cx="10392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907" name="Google Shape;4907;p32"/>
          <p:cNvSpPr txBox="1">
            <a:spLocks noGrp="1"/>
          </p:cNvSpPr>
          <p:nvPr>
            <p:ph type="title" idx="15"/>
          </p:nvPr>
        </p:nvSpPr>
        <p:spPr>
          <a:xfrm>
            <a:off x="4052350" y="3114000"/>
            <a:ext cx="10392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908" name="Google Shape;4908;p32"/>
          <p:cNvSpPr txBox="1">
            <a:spLocks noGrp="1"/>
          </p:cNvSpPr>
          <p:nvPr>
            <p:ph type="subTitle" idx="16"/>
          </p:nvPr>
        </p:nvSpPr>
        <p:spPr>
          <a:xfrm>
            <a:off x="5916825" y="3989975"/>
            <a:ext cx="25314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Turret Road"/>
                <a:ea typeface="Turret Road"/>
                <a:cs typeface="Turret Road"/>
                <a:sym typeface="Turret Road"/>
              </a:rPr>
              <a:t>C</a:t>
            </a:r>
            <a:r>
              <a:rPr lang="en" b="1" dirty="0">
                <a:latin typeface="Turret Road"/>
                <a:ea typeface="Turret Road"/>
                <a:cs typeface="Turret Road"/>
                <a:sym typeface="Turret Road"/>
              </a:rPr>
              <a:t>ompositing and lighting</a:t>
            </a:r>
            <a:endParaRPr b="1" dirty="0">
              <a:latin typeface="Turret Road"/>
              <a:ea typeface="Turret Road"/>
              <a:cs typeface="Turret Road"/>
              <a:sym typeface="Turret Road"/>
            </a:endParaRPr>
          </a:p>
        </p:txBody>
      </p:sp>
      <p:sp>
        <p:nvSpPr>
          <p:cNvPr id="4910" name="Google Shape;4910;p32"/>
          <p:cNvSpPr txBox="1">
            <a:spLocks noGrp="1"/>
          </p:cNvSpPr>
          <p:nvPr>
            <p:ph type="title" idx="18"/>
          </p:nvPr>
        </p:nvSpPr>
        <p:spPr>
          <a:xfrm>
            <a:off x="6662925" y="3114000"/>
            <a:ext cx="10392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911" name="Google Shape;4911;p32"/>
          <p:cNvSpPr txBox="1">
            <a:spLocks noGrp="1"/>
          </p:cNvSpPr>
          <p:nvPr>
            <p:ph type="subTitle" idx="19"/>
          </p:nvPr>
        </p:nvSpPr>
        <p:spPr>
          <a:xfrm>
            <a:off x="695675" y="4299275"/>
            <a:ext cx="25314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b="1" dirty="0">
                <a:latin typeface="Turret Road"/>
                <a:ea typeface="Turret Road"/>
                <a:cs typeface="Turret Road"/>
                <a:sym typeface="Turret Road"/>
              </a:rPr>
              <a:t>character rigging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latin typeface="Turret Road"/>
              <a:ea typeface="Turret Road"/>
              <a:cs typeface="Turret Road"/>
              <a:sym typeface="Turret Road"/>
            </a:endParaRPr>
          </a:p>
        </p:txBody>
      </p:sp>
      <p:sp>
        <p:nvSpPr>
          <p:cNvPr id="4913" name="Google Shape;4913;p32"/>
          <p:cNvSpPr txBox="1">
            <a:spLocks noGrp="1"/>
          </p:cNvSpPr>
          <p:nvPr>
            <p:ph type="title" idx="21"/>
          </p:nvPr>
        </p:nvSpPr>
        <p:spPr>
          <a:xfrm>
            <a:off x="1441775" y="3114000"/>
            <a:ext cx="10392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9" name="Google Shape;5059;p43"/>
          <p:cNvSpPr txBox="1">
            <a:spLocks noGrp="1"/>
          </p:cNvSpPr>
          <p:nvPr>
            <p:ph type="body" idx="1"/>
          </p:nvPr>
        </p:nvSpPr>
        <p:spPr>
          <a:xfrm>
            <a:off x="621100" y="3980975"/>
            <a:ext cx="7902000" cy="6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PICTURE IS A WORTH A THOUSAND WORDS</a:t>
            </a:r>
            <a:endParaRPr dirty="0"/>
          </a:p>
        </p:txBody>
      </p:sp>
      <p:pic>
        <p:nvPicPr>
          <p:cNvPr id="4" name="Picture 3" descr="A machine in a room&#10;&#10;Description automatically generated">
            <a:extLst>
              <a:ext uri="{FF2B5EF4-FFF2-40B4-BE49-F238E27FC236}">
                <a16:creationId xmlns:a16="http://schemas.microsoft.com/office/drawing/2014/main" id="{AF61B012-9668-764B-6110-5A845C96A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Google Shape;4924;p34">
            <a:extLst>
              <a:ext uri="{FF2B5EF4-FFF2-40B4-BE49-F238E27FC236}">
                <a16:creationId xmlns:a16="http://schemas.microsoft.com/office/drawing/2014/main" id="{D12D3A73-D80B-354E-4597-F3D07B1E0C71}"/>
              </a:ext>
            </a:extLst>
          </p:cNvPr>
          <p:cNvSpPr/>
          <p:nvPr/>
        </p:nvSpPr>
        <p:spPr>
          <a:xfrm>
            <a:off x="2275114" y="4430630"/>
            <a:ext cx="4593772" cy="355889"/>
          </a:xfrm>
          <a:prstGeom prst="roundRect">
            <a:avLst>
              <a:gd name="adj" fmla="val 24769"/>
            </a:avLst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30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927;p34">
            <a:extLst>
              <a:ext uri="{FF2B5EF4-FFF2-40B4-BE49-F238E27FC236}">
                <a16:creationId xmlns:a16="http://schemas.microsoft.com/office/drawing/2014/main" id="{FAF8D879-0691-C2D2-36C5-AE0BC3EC79F0}"/>
              </a:ext>
            </a:extLst>
          </p:cNvPr>
          <p:cNvSpPr txBox="1">
            <a:spLocks/>
          </p:cNvSpPr>
          <p:nvPr/>
        </p:nvSpPr>
        <p:spPr>
          <a:xfrm>
            <a:off x="2512532" y="4480937"/>
            <a:ext cx="4118936" cy="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ssistant Medium"/>
              <a:buNone/>
              <a:defRPr sz="2600" b="1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ssistant Medium"/>
              <a:buChar char="○"/>
              <a:defRPr sz="15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ssistant Medium"/>
              <a:buChar char="■"/>
              <a:defRPr sz="15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ssistant Medium"/>
              <a:buChar char="●"/>
              <a:defRPr sz="15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ssistant Medium"/>
              <a:buChar char="○"/>
              <a:defRPr sz="15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ssistant Medium"/>
              <a:buChar char="■"/>
              <a:defRPr sz="15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ssistant Medium"/>
              <a:buChar char="●"/>
              <a:defRPr sz="15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ssistant Medium"/>
              <a:buChar char="○"/>
              <a:defRPr sz="15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ssistant Medium"/>
              <a:buChar char="■"/>
              <a:defRPr sz="15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9pPr>
          </a:lstStyle>
          <a:p>
            <a:pPr marL="0" indent="0"/>
            <a:r>
              <a:rPr lang="en-US" dirty="0"/>
              <a:t>Environment final render</a:t>
            </a:r>
          </a:p>
        </p:txBody>
      </p:sp>
    </p:spTree>
    <p:extLst>
      <p:ext uri="{BB962C8B-B14F-4D97-AF65-F5344CB8AC3E}">
        <p14:creationId xmlns:p14="http://schemas.microsoft.com/office/powerpoint/2010/main" val="23884067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9" name="Google Shape;5059;p43"/>
          <p:cNvSpPr txBox="1">
            <a:spLocks noGrp="1"/>
          </p:cNvSpPr>
          <p:nvPr>
            <p:ph type="body" idx="1"/>
          </p:nvPr>
        </p:nvSpPr>
        <p:spPr>
          <a:xfrm>
            <a:off x="621100" y="3980975"/>
            <a:ext cx="7902000" cy="6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PICTURE IS A WORTH A THOUSAND WORDS</a:t>
            </a:r>
            <a:endParaRPr dirty="0"/>
          </a:p>
        </p:txBody>
      </p:sp>
      <p:pic>
        <p:nvPicPr>
          <p:cNvPr id="3" name="Picture 2" descr="A room with a round podium and a table&#10;&#10;Description automatically generated with medium confidence">
            <a:extLst>
              <a:ext uri="{FF2B5EF4-FFF2-40B4-BE49-F238E27FC236}">
                <a16:creationId xmlns:a16="http://schemas.microsoft.com/office/drawing/2014/main" id="{8F1E2A93-EEF7-4213-2CA1-EECF43D8A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Google Shape;4924;p34">
            <a:extLst>
              <a:ext uri="{FF2B5EF4-FFF2-40B4-BE49-F238E27FC236}">
                <a16:creationId xmlns:a16="http://schemas.microsoft.com/office/drawing/2014/main" id="{D12D3A73-D80B-354E-4597-F3D07B1E0C71}"/>
              </a:ext>
            </a:extLst>
          </p:cNvPr>
          <p:cNvSpPr/>
          <p:nvPr/>
        </p:nvSpPr>
        <p:spPr>
          <a:xfrm>
            <a:off x="2275114" y="4430630"/>
            <a:ext cx="4593772" cy="355889"/>
          </a:xfrm>
          <a:prstGeom prst="roundRect">
            <a:avLst>
              <a:gd name="adj" fmla="val 24769"/>
            </a:avLst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30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927;p34">
            <a:extLst>
              <a:ext uri="{FF2B5EF4-FFF2-40B4-BE49-F238E27FC236}">
                <a16:creationId xmlns:a16="http://schemas.microsoft.com/office/drawing/2014/main" id="{FAF8D879-0691-C2D2-36C5-AE0BC3EC79F0}"/>
              </a:ext>
            </a:extLst>
          </p:cNvPr>
          <p:cNvSpPr txBox="1">
            <a:spLocks/>
          </p:cNvSpPr>
          <p:nvPr/>
        </p:nvSpPr>
        <p:spPr>
          <a:xfrm>
            <a:off x="2512532" y="4480937"/>
            <a:ext cx="4118936" cy="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ssistant Medium"/>
              <a:buNone/>
              <a:defRPr sz="2600" b="1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ssistant Medium"/>
              <a:buChar char="○"/>
              <a:defRPr sz="15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ssistant Medium"/>
              <a:buChar char="■"/>
              <a:defRPr sz="15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ssistant Medium"/>
              <a:buChar char="●"/>
              <a:defRPr sz="15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ssistant Medium"/>
              <a:buChar char="○"/>
              <a:defRPr sz="15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ssistant Medium"/>
              <a:buChar char="■"/>
              <a:defRPr sz="15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ssistant Medium"/>
              <a:buChar char="●"/>
              <a:defRPr sz="15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ssistant Medium"/>
              <a:buChar char="○"/>
              <a:defRPr sz="15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ssistant Medium"/>
              <a:buChar char="■"/>
              <a:defRPr sz="15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9pPr>
          </a:lstStyle>
          <a:p>
            <a:pPr marL="0" indent="0"/>
            <a:r>
              <a:rPr lang="en-US" dirty="0"/>
              <a:t>Environment final render</a:t>
            </a:r>
          </a:p>
        </p:txBody>
      </p:sp>
    </p:spTree>
    <p:extLst>
      <p:ext uri="{BB962C8B-B14F-4D97-AF65-F5344CB8AC3E}">
        <p14:creationId xmlns:p14="http://schemas.microsoft.com/office/powerpoint/2010/main" val="2121913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9" name="Google Shape;5059;p43"/>
          <p:cNvSpPr txBox="1">
            <a:spLocks noGrp="1"/>
          </p:cNvSpPr>
          <p:nvPr>
            <p:ph type="body" idx="1"/>
          </p:nvPr>
        </p:nvSpPr>
        <p:spPr>
          <a:xfrm>
            <a:off x="621100" y="3980975"/>
            <a:ext cx="7902000" cy="6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PICTURE IS A WORTH A THOUSAND WORDS</a:t>
            </a:r>
            <a:endParaRPr dirty="0"/>
          </a:p>
        </p:txBody>
      </p:sp>
      <p:pic>
        <p:nvPicPr>
          <p:cNvPr id="4" name="Picture 3" descr="A close up of a toy&#10;&#10;Description automatically generated">
            <a:extLst>
              <a:ext uri="{FF2B5EF4-FFF2-40B4-BE49-F238E27FC236}">
                <a16:creationId xmlns:a16="http://schemas.microsoft.com/office/drawing/2014/main" id="{295DD209-13A1-BD65-379C-229350571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Google Shape;4924;p34">
            <a:extLst>
              <a:ext uri="{FF2B5EF4-FFF2-40B4-BE49-F238E27FC236}">
                <a16:creationId xmlns:a16="http://schemas.microsoft.com/office/drawing/2014/main" id="{D12D3A73-D80B-354E-4597-F3D07B1E0C71}"/>
              </a:ext>
            </a:extLst>
          </p:cNvPr>
          <p:cNvSpPr/>
          <p:nvPr/>
        </p:nvSpPr>
        <p:spPr>
          <a:xfrm>
            <a:off x="2275114" y="4430630"/>
            <a:ext cx="4593772" cy="355889"/>
          </a:xfrm>
          <a:prstGeom prst="roundRect">
            <a:avLst>
              <a:gd name="adj" fmla="val 24769"/>
            </a:avLst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30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927;p34">
            <a:extLst>
              <a:ext uri="{FF2B5EF4-FFF2-40B4-BE49-F238E27FC236}">
                <a16:creationId xmlns:a16="http://schemas.microsoft.com/office/drawing/2014/main" id="{FAF8D879-0691-C2D2-36C5-AE0BC3EC79F0}"/>
              </a:ext>
            </a:extLst>
          </p:cNvPr>
          <p:cNvSpPr txBox="1">
            <a:spLocks/>
          </p:cNvSpPr>
          <p:nvPr/>
        </p:nvSpPr>
        <p:spPr>
          <a:xfrm>
            <a:off x="2512532" y="4480937"/>
            <a:ext cx="4118936" cy="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ssistant Medium"/>
              <a:buNone/>
              <a:defRPr sz="2600" b="1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ssistant Medium"/>
              <a:buChar char="○"/>
              <a:defRPr sz="15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ssistant Medium"/>
              <a:buChar char="■"/>
              <a:defRPr sz="15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ssistant Medium"/>
              <a:buChar char="●"/>
              <a:defRPr sz="15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ssistant Medium"/>
              <a:buChar char="○"/>
              <a:defRPr sz="15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ssistant Medium"/>
              <a:buChar char="■"/>
              <a:defRPr sz="15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ssistant Medium"/>
              <a:buChar char="●"/>
              <a:defRPr sz="15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ssistant Medium"/>
              <a:buChar char="○"/>
              <a:defRPr sz="15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ssistant Medium"/>
              <a:buChar char="■"/>
              <a:defRPr sz="15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9pPr>
          </a:lstStyle>
          <a:p>
            <a:pPr marL="0" indent="0"/>
            <a:r>
              <a:rPr lang="en-US" dirty="0"/>
              <a:t>Character final render</a:t>
            </a:r>
          </a:p>
        </p:txBody>
      </p:sp>
    </p:spTree>
    <p:extLst>
      <p:ext uri="{BB962C8B-B14F-4D97-AF65-F5344CB8AC3E}">
        <p14:creationId xmlns:p14="http://schemas.microsoft.com/office/powerpoint/2010/main" val="7743860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5" name="Google Shape;5085;p45"/>
          <p:cNvSpPr/>
          <p:nvPr/>
        </p:nvSpPr>
        <p:spPr>
          <a:xfrm>
            <a:off x="536825" y="1901125"/>
            <a:ext cx="8070300" cy="2546400"/>
          </a:xfrm>
          <a:prstGeom prst="roundRect">
            <a:avLst>
              <a:gd name="adj" fmla="val 10161"/>
            </a:avLst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30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6" name="Google Shape;5086;p45"/>
          <p:cNvSpPr txBox="1">
            <a:spLocks noGrp="1"/>
          </p:cNvSpPr>
          <p:nvPr>
            <p:ph type="title"/>
          </p:nvPr>
        </p:nvSpPr>
        <p:spPr>
          <a:xfrm>
            <a:off x="621100" y="368825"/>
            <a:ext cx="790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graphicFrame>
        <p:nvGraphicFramePr>
          <p:cNvPr id="5087" name="Google Shape;5087;p45"/>
          <p:cNvGraphicFramePr/>
          <p:nvPr>
            <p:extLst>
              <p:ext uri="{D42A27DB-BD31-4B8C-83A1-F6EECF244321}">
                <p14:modId xmlns:p14="http://schemas.microsoft.com/office/powerpoint/2010/main" val="3849519742"/>
              </p:ext>
            </p:extLst>
          </p:nvPr>
        </p:nvGraphicFramePr>
        <p:xfrm>
          <a:off x="621150" y="1066374"/>
          <a:ext cx="7901700" cy="2667225"/>
        </p:xfrm>
        <a:graphic>
          <a:graphicData uri="http://schemas.openxmlformats.org/drawingml/2006/table">
            <a:tbl>
              <a:tblPr>
                <a:noFill/>
                <a:tableStyleId>{4E8BA0DB-F79E-40B6-BA98-E8329D13DDC3}</a:tableStyleId>
              </a:tblPr>
              <a:tblGrid>
                <a:gridCol w="1316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6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6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6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6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16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2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lt1"/>
                          </a:solidFill>
                          <a:latin typeface="Turret Road"/>
                          <a:ea typeface="Turret Road"/>
                          <a:cs typeface="Turret Road"/>
                          <a:sym typeface="Turret Road"/>
                        </a:rPr>
                        <a:t>Thursday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lt1"/>
                          </a:solidFill>
                          <a:latin typeface="Turret Road"/>
                          <a:ea typeface="Turret Road"/>
                          <a:cs typeface="Turret Road"/>
                          <a:sym typeface="Turret Road"/>
                        </a:rPr>
                        <a:t>10/10</a:t>
                      </a:r>
                      <a:endParaRPr sz="2000" b="1" dirty="0">
                        <a:solidFill>
                          <a:schemeClr val="lt1"/>
                        </a:solidFill>
                        <a:latin typeface="Turret Road"/>
                        <a:ea typeface="Turret Road"/>
                        <a:cs typeface="Turret Road"/>
                        <a:sym typeface="Turret Roa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lt1"/>
                          </a:solidFill>
                          <a:latin typeface="Turret Road"/>
                          <a:ea typeface="Turret Road"/>
                          <a:cs typeface="Turret Road"/>
                          <a:sym typeface="Turret Road"/>
                        </a:rPr>
                        <a:t>Friday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lt1"/>
                          </a:solidFill>
                          <a:latin typeface="Turret Road"/>
                          <a:ea typeface="Turret Road"/>
                          <a:cs typeface="Turret Road"/>
                          <a:sym typeface="Turret Road"/>
                        </a:rPr>
                        <a:t>11/10</a:t>
                      </a:r>
                      <a:endParaRPr sz="2000" b="1" dirty="0">
                        <a:solidFill>
                          <a:schemeClr val="lt1"/>
                        </a:solidFill>
                        <a:latin typeface="Turret Road"/>
                        <a:ea typeface="Turret Road"/>
                        <a:cs typeface="Turret Road"/>
                        <a:sym typeface="Turret Road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lt1"/>
                          </a:solidFill>
                          <a:latin typeface="Turret Road"/>
                          <a:ea typeface="Turret Road"/>
                          <a:cs typeface="Turret Road"/>
                          <a:sym typeface="Turret Road"/>
                        </a:rPr>
                        <a:t>Saturday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lt1"/>
                          </a:solidFill>
                          <a:latin typeface="Turret Road"/>
                          <a:ea typeface="Turret Road"/>
                          <a:cs typeface="Turret Road"/>
                          <a:sym typeface="Turret Road"/>
                        </a:rPr>
                        <a:t>12/10</a:t>
                      </a:r>
                      <a:endParaRPr sz="2000" b="1" dirty="0">
                        <a:solidFill>
                          <a:schemeClr val="lt1"/>
                        </a:solidFill>
                        <a:latin typeface="Turret Road"/>
                        <a:ea typeface="Turret Road"/>
                        <a:cs typeface="Turret Road"/>
                        <a:sym typeface="Turret Road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lt1"/>
                          </a:solidFill>
                          <a:latin typeface="Turret Road"/>
                          <a:ea typeface="Turret Road"/>
                          <a:cs typeface="Turret Road"/>
                          <a:sym typeface="Turret Road"/>
                        </a:rPr>
                        <a:t>Sunday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lt1"/>
                          </a:solidFill>
                          <a:latin typeface="Turret Road"/>
                          <a:ea typeface="Turret Road"/>
                          <a:cs typeface="Turret Road"/>
                          <a:sym typeface="Turret Road"/>
                        </a:rPr>
                        <a:t>13/10</a:t>
                      </a:r>
                      <a:endParaRPr sz="2000" b="1" dirty="0">
                        <a:solidFill>
                          <a:schemeClr val="lt1"/>
                        </a:solidFill>
                        <a:latin typeface="Turret Road"/>
                        <a:ea typeface="Turret Road"/>
                        <a:cs typeface="Turret Road"/>
                        <a:sym typeface="Turret Road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lt1"/>
                          </a:solidFill>
                          <a:latin typeface="Turret Road"/>
                          <a:ea typeface="Turret Road"/>
                          <a:cs typeface="Turret Road"/>
                          <a:sym typeface="Turret Road"/>
                        </a:rPr>
                        <a:t>Monday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lt1"/>
                          </a:solidFill>
                          <a:latin typeface="Turret Road"/>
                          <a:ea typeface="Turret Road"/>
                          <a:cs typeface="Turret Road"/>
                          <a:sym typeface="Turret Road"/>
                        </a:rPr>
                        <a:t>14/10</a:t>
                      </a:r>
                      <a:endParaRPr sz="2000" b="1" dirty="0">
                        <a:solidFill>
                          <a:schemeClr val="lt1"/>
                        </a:solidFill>
                        <a:latin typeface="Turret Road"/>
                        <a:ea typeface="Turret Road"/>
                        <a:cs typeface="Turret Road"/>
                        <a:sym typeface="Turret Road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lt1"/>
                          </a:solidFill>
                          <a:latin typeface="Turret Road"/>
                          <a:ea typeface="Turret Road"/>
                          <a:cs typeface="Turret Road"/>
                          <a:sym typeface="Turret Road"/>
                        </a:rPr>
                        <a:t>Tuesday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lt1"/>
                          </a:solidFill>
                          <a:latin typeface="Turret Road"/>
                          <a:ea typeface="Turret Road"/>
                          <a:cs typeface="Turret Road"/>
                          <a:sym typeface="Turret Road"/>
                        </a:rPr>
                        <a:t>15/10</a:t>
                      </a:r>
                      <a:endParaRPr sz="2000" b="1" dirty="0">
                        <a:solidFill>
                          <a:schemeClr val="lt1"/>
                        </a:solidFill>
                        <a:latin typeface="Turret Road"/>
                        <a:ea typeface="Turret Road"/>
                        <a:cs typeface="Turret Road"/>
                        <a:sym typeface="Turret Road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lt1"/>
                          </a:solidFill>
                          <a:latin typeface="Turret Road"/>
                          <a:ea typeface="Turret Road"/>
                          <a:cs typeface="Turret Road"/>
                          <a:sym typeface="Turret Road"/>
                        </a:rPr>
                        <a:t>modelling</a:t>
                      </a:r>
                      <a:endParaRPr sz="2000" b="1" dirty="0">
                        <a:solidFill>
                          <a:schemeClr val="lt1"/>
                        </a:solidFill>
                        <a:latin typeface="Turret Road"/>
                        <a:ea typeface="Turret Road"/>
                        <a:cs typeface="Turret Road"/>
                        <a:sym typeface="Turret Roa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lt1"/>
                          </a:solidFill>
                          <a:latin typeface="Turret Road"/>
                          <a:ea typeface="Turret Road"/>
                          <a:cs typeface="Turret Road"/>
                          <a:sym typeface="Turret Road"/>
                        </a:rPr>
                        <a:t>texturing</a:t>
                      </a:r>
                      <a:endParaRPr sz="2000" b="1" dirty="0">
                        <a:solidFill>
                          <a:schemeClr val="lt1"/>
                        </a:solidFill>
                        <a:latin typeface="Turret Road"/>
                        <a:ea typeface="Turret Road"/>
                        <a:cs typeface="Turret Road"/>
                        <a:sym typeface="Turret Road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lt1"/>
                          </a:solidFill>
                          <a:latin typeface="Turret Road"/>
                          <a:ea typeface="Turret Road"/>
                          <a:cs typeface="Turret Road"/>
                          <a:sym typeface="Turret Road"/>
                        </a:rPr>
                        <a:t>animation</a:t>
                      </a:r>
                      <a:endParaRPr sz="2000" b="1" dirty="0">
                        <a:solidFill>
                          <a:schemeClr val="lt1"/>
                        </a:solidFill>
                        <a:latin typeface="Turret Road"/>
                        <a:ea typeface="Turret Road"/>
                        <a:cs typeface="Turret Road"/>
                        <a:sym typeface="Turret Road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lt1"/>
                          </a:solidFill>
                          <a:latin typeface="Turret Road"/>
                          <a:ea typeface="Turret Road"/>
                          <a:cs typeface="Turret Road"/>
                          <a:sym typeface="Turret Road"/>
                        </a:rPr>
                        <a:t>animation</a:t>
                      </a:r>
                      <a:endParaRPr sz="2000" b="1" dirty="0">
                        <a:solidFill>
                          <a:schemeClr val="lt1"/>
                        </a:solidFill>
                        <a:latin typeface="Turret Road"/>
                        <a:ea typeface="Turret Road"/>
                        <a:cs typeface="Turret Road"/>
                        <a:sym typeface="Turret Road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lt1"/>
                          </a:solidFill>
                          <a:latin typeface="Turret Road"/>
                          <a:ea typeface="Turret Road"/>
                          <a:cs typeface="Turret Road"/>
                          <a:sym typeface="Turret Road"/>
                        </a:rPr>
                        <a:t>render</a:t>
                      </a:r>
                      <a:endParaRPr sz="2000" b="1" dirty="0">
                        <a:solidFill>
                          <a:schemeClr val="lt1"/>
                        </a:solidFill>
                        <a:latin typeface="Turret Road"/>
                        <a:ea typeface="Turret Road"/>
                        <a:cs typeface="Turret Road"/>
                        <a:sym typeface="Turret Road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lt1"/>
                          </a:solidFill>
                          <a:latin typeface="Turret Road"/>
                          <a:ea typeface="Turret Road"/>
                          <a:cs typeface="Turret Road"/>
                          <a:sym typeface="Turret Road"/>
                        </a:rPr>
                        <a:t>presentation</a:t>
                      </a:r>
                      <a:endParaRPr sz="2000" b="1" dirty="0">
                        <a:solidFill>
                          <a:schemeClr val="lt1"/>
                        </a:solidFill>
                        <a:latin typeface="Turret Road"/>
                        <a:ea typeface="Turret Road"/>
                        <a:cs typeface="Turret Road"/>
                        <a:sym typeface="Turret Road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8631969"/>
                  </a:ext>
                </a:extLst>
              </a:tr>
              <a:tr h="512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Turret Road"/>
                          <a:ea typeface="Turret Road"/>
                          <a:cs typeface="Turret Road"/>
                          <a:sym typeface="Turret Road"/>
                        </a:rPr>
                        <a:t>completed</a:t>
                      </a:r>
                      <a:endParaRPr sz="2000" b="1" dirty="0">
                        <a:solidFill>
                          <a:schemeClr val="lt1"/>
                        </a:solidFill>
                        <a:latin typeface="Turret Road"/>
                        <a:ea typeface="Turret Road"/>
                        <a:cs typeface="Turret Road"/>
                        <a:sym typeface="Turret Roa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Turret Road"/>
                          <a:ea typeface="Turret Road"/>
                          <a:cs typeface="Turret Road"/>
                          <a:sym typeface="Turret Road"/>
                        </a:rPr>
                        <a:t>completed</a:t>
                      </a:r>
                      <a:endParaRPr lang="en-US" sz="2400" b="1" dirty="0">
                        <a:solidFill>
                          <a:schemeClr val="lt1"/>
                        </a:solidFill>
                        <a:latin typeface="Turret Road"/>
                        <a:ea typeface="Turret Road"/>
                        <a:cs typeface="Turret Road"/>
                        <a:sym typeface="Turret Road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Turret Road"/>
                          <a:ea typeface="Turret Road"/>
                          <a:cs typeface="Turret Road"/>
                          <a:sym typeface="Turret Road"/>
                        </a:rPr>
                        <a:t>completed</a:t>
                      </a:r>
                      <a:endParaRPr lang="en-US" sz="2400" b="1" dirty="0">
                        <a:solidFill>
                          <a:schemeClr val="lt1"/>
                        </a:solidFill>
                        <a:latin typeface="Turret Road"/>
                        <a:ea typeface="Turret Road"/>
                        <a:cs typeface="Turret Road"/>
                        <a:sym typeface="Turret Road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Turret Road"/>
                          <a:ea typeface="Turret Road"/>
                          <a:cs typeface="Turret Road"/>
                          <a:sym typeface="Turret Road"/>
                        </a:rPr>
                        <a:t>completed</a:t>
                      </a:r>
                      <a:endParaRPr lang="en-US" sz="2400" b="1" dirty="0">
                        <a:solidFill>
                          <a:schemeClr val="lt1"/>
                        </a:solidFill>
                        <a:latin typeface="Turret Road"/>
                        <a:ea typeface="Turret Road"/>
                        <a:cs typeface="Turret Road"/>
                        <a:sym typeface="Turret Road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Turret Road"/>
                          <a:ea typeface="Turret Road"/>
                          <a:cs typeface="Turret Road"/>
                          <a:sym typeface="Turret Road"/>
                        </a:rPr>
                        <a:t>completed</a:t>
                      </a:r>
                      <a:endParaRPr lang="en-US" sz="2400" b="1" dirty="0">
                        <a:solidFill>
                          <a:schemeClr val="lt1"/>
                        </a:solidFill>
                        <a:latin typeface="Turret Road"/>
                        <a:ea typeface="Turret Road"/>
                        <a:cs typeface="Turret Road"/>
                        <a:sym typeface="Turret Road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Turret Road"/>
                          <a:ea typeface="Turret Road"/>
                          <a:cs typeface="Turret Road"/>
                          <a:sym typeface="Turret Road"/>
                        </a:rPr>
                        <a:t>completed</a:t>
                      </a:r>
                      <a:endParaRPr lang="en-US" sz="2400" b="1" dirty="0">
                        <a:solidFill>
                          <a:schemeClr val="lt1"/>
                        </a:solidFill>
                        <a:latin typeface="Turret Road"/>
                        <a:ea typeface="Turret Road"/>
                        <a:cs typeface="Turret Road"/>
                        <a:sym typeface="Turret Road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6453338"/>
                  </a:ext>
                </a:extLst>
              </a:tr>
            </a:tbl>
          </a:graphicData>
        </a:graphic>
      </p:graphicFrame>
      <p:grpSp>
        <p:nvGrpSpPr>
          <p:cNvPr id="5088" name="Google Shape;5088;p45"/>
          <p:cNvGrpSpPr/>
          <p:nvPr/>
        </p:nvGrpSpPr>
        <p:grpSpPr>
          <a:xfrm>
            <a:off x="621065" y="1337175"/>
            <a:ext cx="2633567" cy="236700"/>
            <a:chOff x="952500" y="1389970"/>
            <a:chExt cx="2962500" cy="236700"/>
          </a:xfrm>
        </p:grpSpPr>
        <p:sp>
          <p:nvSpPr>
            <p:cNvPr id="5089" name="Google Shape;5089;p45"/>
            <p:cNvSpPr/>
            <p:nvPr/>
          </p:nvSpPr>
          <p:spPr>
            <a:xfrm>
              <a:off x="952500" y="1389970"/>
              <a:ext cx="2962500" cy="236700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ssistant Medium"/>
                <a:ea typeface="Assistant Medium"/>
                <a:cs typeface="Assistant Medium"/>
                <a:sym typeface="Assistant Medium"/>
              </a:endParaRPr>
            </a:p>
          </p:txBody>
        </p:sp>
        <p:sp>
          <p:nvSpPr>
            <p:cNvPr id="5090" name="Google Shape;5090;p45"/>
            <p:cNvSpPr/>
            <p:nvPr/>
          </p:nvSpPr>
          <p:spPr>
            <a:xfrm>
              <a:off x="952504" y="1389970"/>
              <a:ext cx="2681074" cy="236700"/>
            </a:xfrm>
            <a:prstGeom prst="roundRect">
              <a:avLst>
                <a:gd name="adj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lt1"/>
                  </a:solidFill>
                  <a:latin typeface="Assistant Medium"/>
                  <a:ea typeface="Assistant Medium"/>
                  <a:cs typeface="Assistant Medium"/>
                  <a:sym typeface="Assistant Medium"/>
                </a:rPr>
                <a:t>M</a:t>
              </a:r>
              <a:r>
                <a:rPr lang="en" sz="1200" dirty="0">
                  <a:solidFill>
                    <a:schemeClr val="lt1"/>
                  </a:solidFill>
                  <a:latin typeface="Assistant Medium"/>
                  <a:ea typeface="Assistant Medium"/>
                  <a:cs typeface="Assistant Medium"/>
                  <a:sym typeface="Assistant Medium"/>
                </a:rPr>
                <a:t>odelling, texturing, rigging</a:t>
              </a:r>
              <a:endParaRPr sz="1200" dirty="0">
                <a:solidFill>
                  <a:schemeClr val="lt1"/>
                </a:solidFill>
                <a:latin typeface="Assistant Medium"/>
                <a:ea typeface="Assistant Medium"/>
                <a:cs typeface="Assistant Medium"/>
                <a:sym typeface="Assistant Medium"/>
              </a:endParaRPr>
            </a:p>
          </p:txBody>
        </p:sp>
      </p:grpSp>
      <p:sp>
        <p:nvSpPr>
          <p:cNvPr id="5091" name="Google Shape;5091;p45"/>
          <p:cNvSpPr/>
          <p:nvPr/>
        </p:nvSpPr>
        <p:spPr>
          <a:xfrm>
            <a:off x="621100" y="1144875"/>
            <a:ext cx="885600" cy="1923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rPr>
              <a:t>TASK 1</a:t>
            </a:r>
            <a:endParaRPr sz="1200" b="1" dirty="0">
              <a:solidFill>
                <a:schemeClr val="dk1"/>
              </a:solidFill>
              <a:latin typeface="Turret Road"/>
              <a:ea typeface="Turret Road"/>
              <a:cs typeface="Turret Road"/>
              <a:sym typeface="Turret Road"/>
            </a:endParaRPr>
          </a:p>
        </p:txBody>
      </p:sp>
      <p:grpSp>
        <p:nvGrpSpPr>
          <p:cNvPr id="5092" name="Google Shape;5092;p45"/>
          <p:cNvGrpSpPr/>
          <p:nvPr/>
        </p:nvGrpSpPr>
        <p:grpSpPr>
          <a:xfrm>
            <a:off x="3254632" y="1664425"/>
            <a:ext cx="5267967" cy="236700"/>
            <a:chOff x="1882479" y="1389969"/>
            <a:chExt cx="2032551" cy="236700"/>
          </a:xfrm>
        </p:grpSpPr>
        <p:sp>
          <p:nvSpPr>
            <p:cNvPr id="5093" name="Google Shape;5093;p45"/>
            <p:cNvSpPr/>
            <p:nvPr/>
          </p:nvSpPr>
          <p:spPr>
            <a:xfrm>
              <a:off x="2395530" y="1389969"/>
              <a:ext cx="1519500" cy="236700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ssistant Medium"/>
                <a:ea typeface="Assistant Medium"/>
                <a:cs typeface="Assistant Medium"/>
                <a:sym typeface="Assistant Medium"/>
              </a:endParaRPr>
            </a:p>
          </p:txBody>
        </p:sp>
        <p:sp>
          <p:nvSpPr>
            <p:cNvPr id="5094" name="Google Shape;5094;p45"/>
            <p:cNvSpPr/>
            <p:nvPr/>
          </p:nvSpPr>
          <p:spPr>
            <a:xfrm>
              <a:off x="1882479" y="1389969"/>
              <a:ext cx="1524342" cy="236700"/>
            </a:xfrm>
            <a:prstGeom prst="roundRect">
              <a:avLst>
                <a:gd name="adj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Assistant Medium"/>
                  <a:ea typeface="Assistant Medium"/>
                  <a:cs typeface="Assistant Medium"/>
                  <a:sym typeface="Assistant Medium"/>
                </a:rPr>
                <a:t>Animation , Rendering , Final presentation</a:t>
              </a:r>
              <a:endParaRPr sz="1200" dirty="0">
                <a:solidFill>
                  <a:schemeClr val="lt1"/>
                </a:solidFill>
                <a:latin typeface="Assistant Medium"/>
                <a:ea typeface="Assistant Medium"/>
                <a:cs typeface="Assistant Medium"/>
                <a:sym typeface="Assistant Medium"/>
              </a:endParaRPr>
            </a:p>
          </p:txBody>
        </p:sp>
      </p:grpSp>
      <p:sp>
        <p:nvSpPr>
          <p:cNvPr id="5095" name="Google Shape;5095;p45"/>
          <p:cNvSpPr/>
          <p:nvPr/>
        </p:nvSpPr>
        <p:spPr>
          <a:xfrm>
            <a:off x="4571999" y="1472000"/>
            <a:ext cx="885600" cy="1923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rPr>
              <a:t>TASK 2</a:t>
            </a:r>
            <a:endParaRPr sz="1200" b="1" dirty="0">
              <a:solidFill>
                <a:schemeClr val="dk1"/>
              </a:solidFill>
              <a:latin typeface="Turret Road"/>
              <a:ea typeface="Turret Road"/>
              <a:cs typeface="Turret Road"/>
              <a:sym typeface="Turret Roa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4" name="Google Shape;5404;p58"/>
          <p:cNvSpPr/>
          <p:nvPr/>
        </p:nvSpPr>
        <p:spPr>
          <a:xfrm>
            <a:off x="2404100" y="684624"/>
            <a:ext cx="4261800" cy="3430175"/>
          </a:xfrm>
          <a:prstGeom prst="roundRect">
            <a:avLst>
              <a:gd name="adj" fmla="val 7367"/>
            </a:avLst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0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6" name="Google Shape;5406;p58"/>
          <p:cNvSpPr txBox="1">
            <a:spLocks noGrp="1"/>
          </p:cNvSpPr>
          <p:nvPr>
            <p:ph type="title"/>
          </p:nvPr>
        </p:nvSpPr>
        <p:spPr>
          <a:xfrm>
            <a:off x="2586457" y="1273614"/>
            <a:ext cx="3897085" cy="6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THANKS!</a:t>
            </a:r>
            <a:endParaRPr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3CC18B-629A-EBB5-9700-0ACBABCE45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4650" y="2061028"/>
            <a:ext cx="3434700" cy="2104571"/>
          </a:xfrm>
        </p:spPr>
        <p:txBody>
          <a:bodyPr/>
          <a:lstStyle/>
          <a:p>
            <a:r>
              <a:rPr lang="en-US" sz="1600" b="1" dirty="0"/>
              <a:t>Team members :</a:t>
            </a:r>
          </a:p>
          <a:p>
            <a:r>
              <a:rPr lang="en-US" sz="1600" b="1" dirty="0"/>
              <a:t>Ashraqat Shahin</a:t>
            </a:r>
          </a:p>
          <a:p>
            <a:r>
              <a:rPr lang="en-US" sz="1600" b="1" dirty="0"/>
              <a:t>Ehab Heness</a:t>
            </a:r>
          </a:p>
          <a:p>
            <a:r>
              <a:rPr lang="en-US" sz="1600" b="1" dirty="0"/>
              <a:t>Hana Mahmoud </a:t>
            </a:r>
          </a:p>
          <a:p>
            <a:r>
              <a:rPr lang="en-US" sz="1600" b="1" dirty="0"/>
              <a:t>Martina Essam</a:t>
            </a:r>
          </a:p>
          <a:p>
            <a:r>
              <a:rPr lang="en-US" sz="1600" b="1" dirty="0"/>
              <a:t>Martina Malak</a:t>
            </a:r>
          </a:p>
          <a:p>
            <a:r>
              <a:rPr lang="en-US" sz="1600" b="1" dirty="0"/>
              <a:t>Mostafa Yasser</a:t>
            </a:r>
          </a:p>
          <a:p>
            <a:endParaRPr lang="en-US" sz="16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4" name="Google Shape;4924;p34"/>
          <p:cNvSpPr/>
          <p:nvPr/>
        </p:nvSpPr>
        <p:spPr>
          <a:xfrm>
            <a:off x="910600" y="1577825"/>
            <a:ext cx="7319700" cy="1981800"/>
          </a:xfrm>
          <a:prstGeom prst="roundRect">
            <a:avLst>
              <a:gd name="adj" fmla="val 24769"/>
            </a:avLst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30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5" name="Google Shape;4925;p34"/>
          <p:cNvSpPr txBox="1">
            <a:spLocks noGrp="1"/>
          </p:cNvSpPr>
          <p:nvPr>
            <p:ph type="title"/>
          </p:nvPr>
        </p:nvSpPr>
        <p:spPr>
          <a:xfrm>
            <a:off x="3572538" y="2007625"/>
            <a:ext cx="3644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en" dirty="0"/>
              <a:t>oncept art</a:t>
            </a:r>
            <a:endParaRPr dirty="0"/>
          </a:p>
        </p:txBody>
      </p:sp>
      <p:sp>
        <p:nvSpPr>
          <p:cNvPr id="4926" name="Google Shape;4926;p34"/>
          <p:cNvSpPr txBox="1">
            <a:spLocks noGrp="1"/>
          </p:cNvSpPr>
          <p:nvPr>
            <p:ph type="title" idx="2"/>
          </p:nvPr>
        </p:nvSpPr>
        <p:spPr>
          <a:xfrm>
            <a:off x="1924163" y="2062350"/>
            <a:ext cx="1591500" cy="111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927" name="Google Shape;4927;p34"/>
          <p:cNvSpPr txBox="1">
            <a:spLocks noGrp="1"/>
          </p:cNvSpPr>
          <p:nvPr>
            <p:ph type="subTitle" idx="1"/>
          </p:nvPr>
        </p:nvSpPr>
        <p:spPr>
          <a:xfrm>
            <a:off x="3572538" y="2849425"/>
            <a:ext cx="3644100" cy="26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 Ashraqat shahin 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drawing of a bathroom&#10;&#10;Description automatically generated">
            <a:extLst>
              <a:ext uri="{FF2B5EF4-FFF2-40B4-BE49-F238E27FC236}">
                <a16:creationId xmlns:a16="http://schemas.microsoft.com/office/drawing/2014/main" id="{9492C51C-AF71-D2AD-B1DE-CEE443DCE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028" y="450396"/>
            <a:ext cx="5656943" cy="4242707"/>
          </a:xfrm>
          <a:prstGeom prst="rect">
            <a:avLst/>
          </a:prstGeom>
        </p:spPr>
      </p:pic>
      <p:sp>
        <p:nvSpPr>
          <p:cNvPr id="18" name="Google Shape;4925;p34">
            <a:extLst>
              <a:ext uri="{FF2B5EF4-FFF2-40B4-BE49-F238E27FC236}">
                <a16:creationId xmlns:a16="http://schemas.microsoft.com/office/drawing/2014/main" id="{FB5315A9-C763-8A53-A00E-87AD53EEFF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1886" y="345739"/>
            <a:ext cx="3644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Environment</a:t>
            </a:r>
            <a:endParaRPr dirty="0"/>
          </a:p>
        </p:txBody>
      </p:sp>
      <p:sp>
        <p:nvSpPr>
          <p:cNvPr id="19" name="Google Shape;5054;p42">
            <a:extLst>
              <a:ext uri="{FF2B5EF4-FFF2-40B4-BE49-F238E27FC236}">
                <a16:creationId xmlns:a16="http://schemas.microsoft.com/office/drawing/2014/main" id="{A85FEA08-BC78-7D6D-9F59-A14FFBB93726}"/>
              </a:ext>
            </a:extLst>
          </p:cNvPr>
          <p:cNvSpPr txBox="1">
            <a:spLocks/>
          </p:cNvSpPr>
          <p:nvPr/>
        </p:nvSpPr>
        <p:spPr>
          <a:xfrm>
            <a:off x="555479" y="1187539"/>
            <a:ext cx="22309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urret Road"/>
              <a:buNone/>
              <a:defRPr sz="2500" b="1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marL="914400" marR="0" lvl="1" indent="-3238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urret Road"/>
              <a:buNone/>
              <a:defRPr sz="2500" b="1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2pPr>
            <a:lvl3pPr marL="1371600" marR="0" lvl="2" indent="-3238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urret Road"/>
              <a:buNone/>
              <a:defRPr sz="2500" b="1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3pPr>
            <a:lvl4pPr marL="1828800" marR="0" lvl="3" indent="-3238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urret Road"/>
              <a:buNone/>
              <a:defRPr sz="2500" b="1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4pPr>
            <a:lvl5pPr marL="2286000" marR="0" lvl="4" indent="-3238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urret Road"/>
              <a:buNone/>
              <a:defRPr sz="2500" b="1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5pPr>
            <a:lvl6pPr marL="2743200" marR="0" lvl="5" indent="-3238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urret Road"/>
              <a:buNone/>
              <a:defRPr sz="2500" b="1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6pPr>
            <a:lvl7pPr marL="3200400" marR="0" lvl="6" indent="-3238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urret Road"/>
              <a:buNone/>
              <a:defRPr sz="2500" b="1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7pPr>
            <a:lvl8pPr marL="3657600" marR="0" lvl="7" indent="-3238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urret Road"/>
              <a:buNone/>
              <a:defRPr sz="2500" b="1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8pPr>
            <a:lvl9pPr marL="4114800" marR="0" lvl="8" indent="-3238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urret Road"/>
              <a:buNone/>
              <a:defRPr sz="2500" b="1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9pPr>
          </a:lstStyle>
          <a:p>
            <a:pPr>
              <a:buSzPts val="1500"/>
              <a:buFont typeface="Nunito"/>
              <a:buChar char="●"/>
            </a:pPr>
            <a:r>
              <a:rPr lang="en-US" sz="1500" dirty="0"/>
              <a:t>Futuristic science lab with different props and devices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2064D03-B6B3-E52F-7900-95ED3E3E0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560" y="451698"/>
            <a:ext cx="5928879" cy="424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21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925;p34">
            <a:extLst>
              <a:ext uri="{FF2B5EF4-FFF2-40B4-BE49-F238E27FC236}">
                <a16:creationId xmlns:a16="http://schemas.microsoft.com/office/drawing/2014/main" id="{FB5315A9-C763-8A53-A00E-87AD53EEFF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179" y="309453"/>
            <a:ext cx="3644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props</a:t>
            </a:r>
            <a:endParaRPr dirty="0"/>
          </a:p>
        </p:txBody>
      </p:sp>
      <p:pic>
        <p:nvPicPr>
          <p:cNvPr id="3" name="Picture 2" descr="A drawing of a door&#10;&#10;Description automatically generated">
            <a:extLst>
              <a:ext uri="{FF2B5EF4-FFF2-40B4-BE49-F238E27FC236}">
                <a16:creationId xmlns:a16="http://schemas.microsoft.com/office/drawing/2014/main" id="{105E36BE-AEED-F66D-8D48-91AFB8BB4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721" y="422582"/>
            <a:ext cx="3798100" cy="2848575"/>
          </a:xfrm>
          <a:prstGeom prst="rect">
            <a:avLst/>
          </a:prstGeom>
        </p:spPr>
      </p:pic>
      <p:pic>
        <p:nvPicPr>
          <p:cNvPr id="5" name="Picture 4" descr="A drawing of a printer&#10;&#10;Description automatically generated">
            <a:extLst>
              <a:ext uri="{FF2B5EF4-FFF2-40B4-BE49-F238E27FC236}">
                <a16:creationId xmlns:a16="http://schemas.microsoft.com/office/drawing/2014/main" id="{2BC1B327-09AC-3B1F-B0D8-1A2657E8B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179" y="1711183"/>
            <a:ext cx="4161962" cy="3119948"/>
          </a:xfrm>
          <a:prstGeom prst="rect">
            <a:avLst/>
          </a:prstGeom>
        </p:spPr>
      </p:pic>
      <p:sp>
        <p:nvSpPr>
          <p:cNvPr id="6" name="Google Shape;4925;p34">
            <a:extLst>
              <a:ext uri="{FF2B5EF4-FFF2-40B4-BE49-F238E27FC236}">
                <a16:creationId xmlns:a16="http://schemas.microsoft.com/office/drawing/2014/main" id="{6F07CD8A-D224-FBAA-E72F-D9CAA7BE1D71}"/>
              </a:ext>
            </a:extLst>
          </p:cNvPr>
          <p:cNvSpPr txBox="1">
            <a:spLocks/>
          </p:cNvSpPr>
          <p:nvPr/>
        </p:nvSpPr>
        <p:spPr>
          <a:xfrm>
            <a:off x="6163236" y="3111500"/>
            <a:ext cx="36441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urret Road"/>
              <a:buNone/>
              <a:defRPr sz="3400" b="1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urret Road"/>
              <a:buNone/>
              <a:defRPr sz="3400" b="1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urret Road"/>
              <a:buNone/>
              <a:defRPr sz="3400" b="1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urret Road"/>
              <a:buNone/>
              <a:defRPr sz="3400" b="1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urret Road"/>
              <a:buNone/>
              <a:defRPr sz="3400" b="1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urret Road"/>
              <a:buNone/>
              <a:defRPr sz="3400" b="1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urret Road"/>
              <a:buNone/>
              <a:defRPr sz="3400" b="1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urret Road"/>
              <a:buNone/>
              <a:defRPr sz="3400" b="1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urret Road"/>
              <a:buNone/>
              <a:defRPr sz="3400" b="1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9pPr>
          </a:lstStyle>
          <a:p>
            <a:r>
              <a:rPr lang="en-US" sz="2400" dirty="0"/>
              <a:t>door</a:t>
            </a:r>
            <a:endParaRPr lang="en-US" dirty="0"/>
          </a:p>
        </p:txBody>
      </p:sp>
      <p:sp>
        <p:nvSpPr>
          <p:cNvPr id="7" name="Google Shape;4925;p34">
            <a:extLst>
              <a:ext uri="{FF2B5EF4-FFF2-40B4-BE49-F238E27FC236}">
                <a16:creationId xmlns:a16="http://schemas.microsoft.com/office/drawing/2014/main" id="{5489C4EB-056D-6D81-BD43-F64EFDCEA16B}"/>
              </a:ext>
            </a:extLst>
          </p:cNvPr>
          <p:cNvSpPr txBox="1">
            <a:spLocks/>
          </p:cNvSpPr>
          <p:nvPr/>
        </p:nvSpPr>
        <p:spPr>
          <a:xfrm>
            <a:off x="1190172" y="1058486"/>
            <a:ext cx="3965336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urret Road"/>
              <a:buNone/>
              <a:defRPr sz="3400" b="1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urret Road"/>
              <a:buNone/>
              <a:defRPr sz="3400" b="1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urret Road"/>
              <a:buNone/>
              <a:defRPr sz="3400" b="1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urret Road"/>
              <a:buNone/>
              <a:defRPr sz="3400" b="1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urret Road"/>
              <a:buNone/>
              <a:defRPr sz="3400" b="1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urret Road"/>
              <a:buNone/>
              <a:defRPr sz="3400" b="1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urret Road"/>
              <a:buNone/>
              <a:defRPr sz="3400" b="1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urret Road"/>
              <a:buNone/>
              <a:defRPr sz="3400" b="1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urret Road"/>
              <a:buNone/>
              <a:defRPr sz="3400" b="1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9pPr>
          </a:lstStyle>
          <a:p>
            <a:r>
              <a:rPr lang="en-US" sz="2400" dirty="0"/>
              <a:t>Statistics Display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840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925;p34">
            <a:extLst>
              <a:ext uri="{FF2B5EF4-FFF2-40B4-BE49-F238E27FC236}">
                <a16:creationId xmlns:a16="http://schemas.microsoft.com/office/drawing/2014/main" id="{FB5315A9-C763-8A53-A00E-87AD53EEFF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179" y="309453"/>
            <a:ext cx="3644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props</a:t>
            </a:r>
            <a:endParaRPr dirty="0"/>
          </a:p>
        </p:txBody>
      </p:sp>
      <p:pic>
        <p:nvPicPr>
          <p:cNvPr id="4" name="Picture 3" descr="A cartoon of a television&#10;&#10;Description automatically generated">
            <a:extLst>
              <a:ext uri="{FF2B5EF4-FFF2-40B4-BE49-F238E27FC236}">
                <a16:creationId xmlns:a16="http://schemas.microsoft.com/office/drawing/2014/main" id="{9EBA60CB-5284-0B8C-CE17-A6DE42A97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131" y="2667363"/>
            <a:ext cx="2694403" cy="2019816"/>
          </a:xfrm>
          <a:prstGeom prst="rect">
            <a:avLst/>
          </a:prstGeom>
        </p:spPr>
      </p:pic>
      <p:pic>
        <p:nvPicPr>
          <p:cNvPr id="7" name="Picture 6" descr="A cartoon of a nuclear explosion&#10;&#10;Description automatically generated">
            <a:extLst>
              <a:ext uri="{FF2B5EF4-FFF2-40B4-BE49-F238E27FC236}">
                <a16:creationId xmlns:a16="http://schemas.microsoft.com/office/drawing/2014/main" id="{1C6DA646-B2A8-FB6F-3410-BF8061483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1279" y="405066"/>
            <a:ext cx="2890322" cy="2166684"/>
          </a:xfrm>
          <a:prstGeom prst="rect">
            <a:avLst/>
          </a:prstGeom>
        </p:spPr>
      </p:pic>
      <p:pic>
        <p:nvPicPr>
          <p:cNvPr id="9" name="Picture 8" descr="A drawing of a grey box&#10;&#10;Description automatically generated">
            <a:extLst>
              <a:ext uri="{FF2B5EF4-FFF2-40B4-BE49-F238E27FC236}">
                <a16:creationId xmlns:a16="http://schemas.microsoft.com/office/drawing/2014/main" id="{C857705C-3F56-F4D0-BEAC-44AE45AD43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92" y="2115428"/>
            <a:ext cx="3430674" cy="2571750"/>
          </a:xfrm>
          <a:prstGeom prst="rect">
            <a:avLst/>
          </a:prstGeom>
        </p:spPr>
      </p:pic>
      <p:sp>
        <p:nvSpPr>
          <p:cNvPr id="10" name="Google Shape;4925;p34">
            <a:extLst>
              <a:ext uri="{FF2B5EF4-FFF2-40B4-BE49-F238E27FC236}">
                <a16:creationId xmlns:a16="http://schemas.microsoft.com/office/drawing/2014/main" id="{724C19F3-E649-7FB7-778C-99358F4AAF73}"/>
              </a:ext>
            </a:extLst>
          </p:cNvPr>
          <p:cNvSpPr txBox="1">
            <a:spLocks/>
          </p:cNvSpPr>
          <p:nvPr/>
        </p:nvSpPr>
        <p:spPr>
          <a:xfrm>
            <a:off x="1794437" y="1440601"/>
            <a:ext cx="36441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urret Road"/>
              <a:buNone/>
              <a:defRPr sz="3400" b="1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urret Road"/>
              <a:buNone/>
              <a:defRPr sz="3400" b="1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urret Road"/>
              <a:buNone/>
              <a:defRPr sz="3400" b="1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urret Road"/>
              <a:buNone/>
              <a:defRPr sz="3400" b="1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urret Road"/>
              <a:buNone/>
              <a:defRPr sz="3400" b="1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urret Road"/>
              <a:buNone/>
              <a:defRPr sz="3400" b="1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urret Road"/>
              <a:buNone/>
              <a:defRPr sz="3400" b="1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urret Road"/>
              <a:buNone/>
              <a:defRPr sz="3400" b="1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urret Road"/>
              <a:buNone/>
              <a:defRPr sz="3400" b="1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9pPr>
          </a:lstStyle>
          <a:p>
            <a:r>
              <a:rPr lang="en-US" sz="2400" dirty="0"/>
              <a:t>locker</a:t>
            </a:r>
            <a:endParaRPr lang="en-US" dirty="0"/>
          </a:p>
        </p:txBody>
      </p:sp>
      <p:sp>
        <p:nvSpPr>
          <p:cNvPr id="11" name="Google Shape;4925;p34">
            <a:extLst>
              <a:ext uri="{FF2B5EF4-FFF2-40B4-BE49-F238E27FC236}">
                <a16:creationId xmlns:a16="http://schemas.microsoft.com/office/drawing/2014/main" id="{14A3CB8D-7367-912A-233F-CF33CFDB940A}"/>
              </a:ext>
            </a:extLst>
          </p:cNvPr>
          <p:cNvSpPr txBox="1">
            <a:spLocks/>
          </p:cNvSpPr>
          <p:nvPr/>
        </p:nvSpPr>
        <p:spPr>
          <a:xfrm>
            <a:off x="7158314" y="630760"/>
            <a:ext cx="36441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urret Road"/>
              <a:buNone/>
              <a:defRPr sz="3400" b="1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urret Road"/>
              <a:buNone/>
              <a:defRPr sz="3400" b="1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urret Road"/>
              <a:buNone/>
              <a:defRPr sz="3400" b="1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urret Road"/>
              <a:buNone/>
              <a:defRPr sz="3400" b="1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urret Road"/>
              <a:buNone/>
              <a:defRPr sz="3400" b="1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urret Road"/>
              <a:buNone/>
              <a:defRPr sz="3400" b="1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urret Road"/>
              <a:buNone/>
              <a:defRPr sz="3400" b="1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urret Road"/>
              <a:buNone/>
              <a:defRPr sz="3400" b="1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urret Road"/>
              <a:buNone/>
              <a:defRPr sz="3400" b="1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9pPr>
          </a:lstStyle>
          <a:p>
            <a:r>
              <a:rPr lang="en-US" sz="2400" dirty="0"/>
              <a:t>Nuclear </a:t>
            </a:r>
          </a:p>
          <a:p>
            <a:r>
              <a:rPr lang="en-US" sz="2400" dirty="0"/>
              <a:t>reactor</a:t>
            </a:r>
            <a:endParaRPr lang="en-US" dirty="0"/>
          </a:p>
        </p:txBody>
      </p:sp>
      <p:sp>
        <p:nvSpPr>
          <p:cNvPr id="12" name="Google Shape;4925;p34">
            <a:extLst>
              <a:ext uri="{FF2B5EF4-FFF2-40B4-BE49-F238E27FC236}">
                <a16:creationId xmlns:a16="http://schemas.microsoft.com/office/drawing/2014/main" id="{8D8B893B-88F0-EEB4-7194-DEDEB283E786}"/>
              </a:ext>
            </a:extLst>
          </p:cNvPr>
          <p:cNvSpPr txBox="1">
            <a:spLocks/>
          </p:cNvSpPr>
          <p:nvPr/>
        </p:nvSpPr>
        <p:spPr>
          <a:xfrm>
            <a:off x="4876008" y="3256371"/>
            <a:ext cx="36441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urret Road"/>
              <a:buNone/>
              <a:defRPr sz="3400" b="1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urret Road"/>
              <a:buNone/>
              <a:defRPr sz="3400" b="1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urret Road"/>
              <a:buNone/>
              <a:defRPr sz="3400" b="1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urret Road"/>
              <a:buNone/>
              <a:defRPr sz="3400" b="1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urret Road"/>
              <a:buNone/>
              <a:defRPr sz="3400" b="1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urret Road"/>
              <a:buNone/>
              <a:defRPr sz="3400" b="1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urret Road"/>
              <a:buNone/>
              <a:defRPr sz="3400" b="1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urret Road"/>
              <a:buNone/>
              <a:defRPr sz="3400" b="1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urret Road"/>
              <a:buNone/>
              <a:defRPr sz="3400" b="1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9pPr>
          </a:lstStyle>
          <a:p>
            <a:r>
              <a:rPr lang="en-US" sz="2400" dirty="0"/>
              <a:t>radio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601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4" name="Google Shape;4924;p34"/>
          <p:cNvSpPr/>
          <p:nvPr/>
        </p:nvSpPr>
        <p:spPr>
          <a:xfrm>
            <a:off x="910600" y="1577825"/>
            <a:ext cx="7319700" cy="1981800"/>
          </a:xfrm>
          <a:prstGeom prst="roundRect">
            <a:avLst>
              <a:gd name="adj" fmla="val 24769"/>
            </a:avLst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30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5" name="Google Shape;4925;p34"/>
          <p:cNvSpPr txBox="1">
            <a:spLocks noGrp="1"/>
          </p:cNvSpPr>
          <p:nvPr>
            <p:ph type="title"/>
          </p:nvPr>
        </p:nvSpPr>
        <p:spPr>
          <a:xfrm>
            <a:off x="3572538" y="2007625"/>
            <a:ext cx="3644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Environment </a:t>
            </a:r>
            <a:endParaRPr dirty="0"/>
          </a:p>
        </p:txBody>
      </p:sp>
      <p:sp>
        <p:nvSpPr>
          <p:cNvPr id="4926" name="Google Shape;4926;p34"/>
          <p:cNvSpPr txBox="1">
            <a:spLocks noGrp="1"/>
          </p:cNvSpPr>
          <p:nvPr>
            <p:ph type="title" idx="2"/>
          </p:nvPr>
        </p:nvSpPr>
        <p:spPr>
          <a:xfrm>
            <a:off x="1924163" y="2062350"/>
            <a:ext cx="1591500" cy="111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ar-EG" dirty="0"/>
              <a:t>2</a:t>
            </a:r>
            <a:endParaRPr dirty="0"/>
          </a:p>
        </p:txBody>
      </p:sp>
      <p:sp>
        <p:nvSpPr>
          <p:cNvPr id="4927" name="Google Shape;4927;p34"/>
          <p:cNvSpPr txBox="1">
            <a:spLocks noGrp="1"/>
          </p:cNvSpPr>
          <p:nvPr>
            <p:ph type="subTitle" idx="1"/>
          </p:nvPr>
        </p:nvSpPr>
        <p:spPr>
          <a:xfrm>
            <a:off x="3572538" y="2849425"/>
            <a:ext cx="3644100" cy="26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 Ashraqat shahin / Ehab Heness / Hana Mahmoud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6267418"/>
      </p:ext>
    </p:extLst>
  </p:cSld>
  <p:clrMapOvr>
    <a:masterClrMapping/>
  </p:clrMapOvr>
</p:sld>
</file>

<file path=ppt/theme/theme1.xml><?xml version="1.0" encoding="utf-8"?>
<a:theme xmlns:a="http://schemas.openxmlformats.org/drawingml/2006/main" name="Robotics Technology Thesis by Slidesgo">
  <a:themeElements>
    <a:clrScheme name="Simple Light">
      <a:dk1>
        <a:srgbClr val="FFFFFF"/>
      </a:dk1>
      <a:lt1>
        <a:srgbClr val="0F0F0F"/>
      </a:lt1>
      <a:dk2>
        <a:srgbClr val="B3CEFF"/>
      </a:dk2>
      <a:lt2>
        <a:srgbClr val="58595B"/>
      </a:lt2>
      <a:accent1>
        <a:srgbClr val="A7A9AC"/>
      </a:accent1>
      <a:accent2>
        <a:srgbClr val="D1D3D4"/>
      </a:accent2>
      <a:accent3>
        <a:srgbClr val="F7C459"/>
      </a:accent3>
      <a:accent4>
        <a:srgbClr val="F12C29"/>
      </a:accent4>
      <a:accent5>
        <a:srgbClr val="386BBD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302</Words>
  <Application>Microsoft Office PowerPoint</Application>
  <PresentationFormat>On-screen Show (16:9)</PresentationFormat>
  <Paragraphs>103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Assistant Medium</vt:lpstr>
      <vt:lpstr>Turret Road</vt:lpstr>
      <vt:lpstr>Nunito</vt:lpstr>
      <vt:lpstr>Assistant</vt:lpstr>
      <vt:lpstr>DM Sans Medium</vt:lpstr>
      <vt:lpstr>Arial</vt:lpstr>
      <vt:lpstr>DM Sans</vt:lpstr>
      <vt:lpstr>Kanit SemiBold</vt:lpstr>
      <vt:lpstr>Montserrat Medium</vt:lpstr>
      <vt:lpstr>Robotics Technology Thesis by Slidesgo</vt:lpstr>
      <vt:lpstr>The Escape</vt:lpstr>
      <vt:lpstr>Story overview</vt:lpstr>
      <vt:lpstr>TABLE OF CONTENTS</vt:lpstr>
      <vt:lpstr>Concept art</vt:lpstr>
      <vt:lpstr>Environment</vt:lpstr>
      <vt:lpstr>PowerPoint Presentation</vt:lpstr>
      <vt:lpstr>props</vt:lpstr>
      <vt:lpstr>props</vt:lpstr>
      <vt:lpstr>Environment </vt:lpstr>
      <vt:lpstr>props</vt:lpstr>
      <vt:lpstr>props</vt:lpstr>
      <vt:lpstr>PowerPoint Presentation</vt:lpstr>
      <vt:lpstr>PowerPoint Presentation</vt:lpstr>
      <vt:lpstr>PowerPoint Presentation</vt:lpstr>
      <vt:lpstr>PowerPoint Presentation</vt:lpstr>
      <vt:lpstr>Texturing and UV unwrapping</vt:lpstr>
      <vt:lpstr>coloring</vt:lpstr>
      <vt:lpstr>Character rigging</vt:lpstr>
      <vt:lpstr>Assigning the model from A pose to T pose</vt:lpstr>
      <vt:lpstr>PowerPoint Presentation</vt:lpstr>
      <vt:lpstr>Animation</vt:lpstr>
      <vt:lpstr>steps</vt:lpstr>
      <vt:lpstr>PowerPoint Presentation</vt:lpstr>
      <vt:lpstr>Final </vt:lpstr>
      <vt:lpstr>Final </vt:lpstr>
      <vt:lpstr>Final </vt:lpstr>
      <vt:lpstr>Compositing and lighting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SCHEDULE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Martina Malak</dc:creator>
  <cp:lastModifiedBy>Martina Malak</cp:lastModifiedBy>
  <cp:revision>5</cp:revision>
  <dcterms:modified xsi:type="dcterms:W3CDTF">2024-10-15T20:45:54Z</dcterms:modified>
</cp:coreProperties>
</file>